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senza titolo" id="{6E8B8382-BA03-415D-88FB-6183FA0B1749}">
          <p14:sldIdLst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  <a:srgbClr val="E74C3C"/>
    <a:srgbClr val="B31166"/>
    <a:srgbClr val="3449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60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714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760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531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568328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1775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706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068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910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92333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098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838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14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619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429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196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520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038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521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otherhood94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5ED70D56-E923-4257-B4F7-F75D4B96297D}"/>
              </a:ext>
            </a:extLst>
          </p:cNvPr>
          <p:cNvSpPr/>
          <p:nvPr/>
        </p:nvSpPr>
        <p:spPr>
          <a:xfrm>
            <a:off x="0" y="45720"/>
            <a:ext cx="4479403" cy="6759615"/>
          </a:xfrm>
          <a:prstGeom prst="rect">
            <a:avLst/>
          </a:prstGeom>
          <a:ln w="76200">
            <a:solidFill>
              <a:schemeClr val="tx1"/>
            </a:solidFill>
          </a:ln>
          <a:effectLst/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Titolo 1">
            <a:extLst>
              <a:ext uri="{FF2B5EF4-FFF2-40B4-BE49-F238E27FC236}">
                <a16:creationId xmlns:a16="http://schemas.microsoft.com/office/drawing/2014/main" id="{7AEB886D-FA89-47E7-920B-0094BA668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57207" y="1917196"/>
            <a:ext cx="6530556" cy="2153053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it-IT" sz="6700" dirty="0" err="1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Assignment</a:t>
            </a:r>
            <a:r>
              <a:rPr lang="it-IT" sz="6700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 1</a:t>
            </a:r>
            <a:br>
              <a:rPr lang="it-IT" sz="6700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</a:br>
            <a:r>
              <a:rPr lang="it-IT" sz="4900" b="1" dirty="0" err="1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Hidden</a:t>
            </a:r>
            <a:r>
              <a:rPr lang="it-IT" sz="4900" b="1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 </a:t>
            </a:r>
            <a:r>
              <a:rPr lang="it-IT" sz="4900" b="1" dirty="0" err="1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Markov</a:t>
            </a:r>
            <a:r>
              <a:rPr lang="it-IT" sz="4900" b="1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 Model</a:t>
            </a:r>
            <a:endParaRPr lang="it-IT" sz="6700" b="1" dirty="0">
              <a:ln w="22225">
                <a:solidFill>
                  <a:schemeClr val="bg1"/>
                </a:solidFill>
              </a:ln>
              <a:solidFill>
                <a:srgbClr val="EBEBEB"/>
              </a:solidFill>
            </a:endParaRPr>
          </a:p>
        </p:txBody>
      </p:sp>
      <p:sp>
        <p:nvSpPr>
          <p:cNvPr id="36" name="Sottotitolo 2">
            <a:extLst>
              <a:ext uri="{FF2B5EF4-FFF2-40B4-BE49-F238E27FC236}">
                <a16:creationId xmlns:a16="http://schemas.microsoft.com/office/drawing/2014/main" id="{0D266288-1819-4634-B375-4FB249FB3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1322" y="5808341"/>
            <a:ext cx="5222326" cy="861420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it-IT" sz="35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Alessandro berti</a:t>
            </a:r>
          </a:p>
          <a:p>
            <a:pPr algn="ctr"/>
            <a:r>
              <a:rPr lang="it-IT" sz="1600" i="1" dirty="0">
                <a:solidFill>
                  <a:schemeClr val="tx1"/>
                </a:solidFill>
              </a:rPr>
              <a:t>MSC ICT SOLUTIONS ARCHITECT</a:t>
            </a:r>
          </a:p>
          <a:p>
            <a:pPr algn="ctr"/>
            <a:endParaRPr lang="it-IT" sz="1200" i="1" dirty="0">
              <a:solidFill>
                <a:schemeClr val="bg1"/>
              </a:solidFill>
            </a:endParaRPr>
          </a:p>
          <a:p>
            <a:pPr algn="ctr"/>
            <a:endParaRPr lang="it-IT" sz="1200" i="1" dirty="0">
              <a:solidFill>
                <a:schemeClr val="bg1"/>
              </a:solidFill>
            </a:endParaRPr>
          </a:p>
        </p:txBody>
      </p:sp>
      <p:pic>
        <p:nvPicPr>
          <p:cNvPr id="37" name="Immagine 36">
            <a:extLst>
              <a:ext uri="{FF2B5EF4-FFF2-40B4-BE49-F238E27FC236}">
                <a16:creationId xmlns:a16="http://schemas.microsoft.com/office/drawing/2014/main" id="{A436FBBB-97F8-4B6C-A4D0-4CDBF3F1A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83" y="1071802"/>
            <a:ext cx="2936836" cy="2998447"/>
          </a:xfrm>
          <a:prstGeom prst="rect">
            <a:avLst/>
          </a:prstGeom>
          <a:effectLst/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9D1211D-9712-4AFB-8E6D-8173C078FDCA}"/>
              </a:ext>
            </a:extLst>
          </p:cNvPr>
          <p:cNvSpPr txBox="1"/>
          <p:nvPr/>
        </p:nvSpPr>
        <p:spPr>
          <a:xfrm>
            <a:off x="220133" y="5592720"/>
            <a:ext cx="4039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C</a:t>
            </a:r>
            <a:r>
              <a:rPr lang="it-IT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ode</a:t>
            </a:r>
            <a:endParaRPr lang="it-IT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it-IT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https://github.com/Brotherhood94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325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1B6BBD1F-09E6-482C-AC9A-11166151545D}"/>
              </a:ext>
            </a:extLst>
          </p:cNvPr>
          <p:cNvSpPr txBox="1">
            <a:spLocks/>
          </p:cNvSpPr>
          <p:nvPr/>
        </p:nvSpPr>
        <p:spPr>
          <a:xfrm>
            <a:off x="2357567" y="1819154"/>
            <a:ext cx="7143922" cy="26448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lnSpc>
                <a:spcPct val="90000"/>
              </a:lnSpc>
            </a:pPr>
            <a:endParaRPr lang="it-IT" sz="8000" dirty="0">
              <a:ln w="22225">
                <a:solidFill>
                  <a:schemeClr val="bg1"/>
                </a:solidFill>
              </a:ln>
              <a:solidFill>
                <a:srgbClr val="EBEBEB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it-IT" sz="11800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THANKS</a:t>
            </a:r>
            <a:endParaRPr lang="it-IT" sz="8000" i="1" dirty="0">
              <a:ln w="22225">
                <a:solidFill>
                  <a:schemeClr val="bg1"/>
                </a:solidFill>
              </a:ln>
              <a:solidFill>
                <a:srgbClr val="EBEBEB"/>
              </a:solidFill>
            </a:endParaRPr>
          </a:p>
          <a:p>
            <a:pPr algn="ctr">
              <a:lnSpc>
                <a:spcPct val="90000"/>
              </a:lnSpc>
            </a:pPr>
            <a:endParaRPr lang="it-IT" sz="8000" b="1" dirty="0">
              <a:ln w="22225">
                <a:solidFill>
                  <a:schemeClr val="bg1"/>
                </a:solidFill>
              </a:ln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9788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25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26DEF3FF-E396-4E39-A16D-EF47C92B2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50" t="9037" r="35667" b="7408"/>
          <a:stretch/>
        </p:blipFill>
        <p:spPr>
          <a:xfrm>
            <a:off x="548640" y="706120"/>
            <a:ext cx="7142480" cy="5730240"/>
          </a:xfrm>
          <a:prstGeom prst="round2DiagRect">
            <a:avLst>
              <a:gd name="adj1" fmla="val 2660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99F3509B-6657-4F02-9033-7A52960285E6}"/>
              </a:ext>
            </a:extLst>
          </p:cNvPr>
          <p:cNvSpPr txBox="1">
            <a:spLocks/>
          </p:cNvSpPr>
          <p:nvPr/>
        </p:nvSpPr>
        <p:spPr>
          <a:xfrm>
            <a:off x="7981778" y="2050064"/>
            <a:ext cx="4130323" cy="360501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lnSpc>
                <a:spcPct val="90000"/>
              </a:lnSpc>
            </a:pPr>
            <a:r>
              <a:rPr lang="it-IT" sz="8000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---------</a:t>
            </a:r>
          </a:p>
          <a:p>
            <a:pPr algn="ctr">
              <a:lnSpc>
                <a:spcPct val="90000"/>
              </a:lnSpc>
            </a:pPr>
            <a:r>
              <a:rPr lang="it-IT" sz="8000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SOME CODE</a:t>
            </a:r>
          </a:p>
          <a:p>
            <a:pPr algn="ctr">
              <a:lnSpc>
                <a:spcPct val="90000"/>
              </a:lnSpc>
            </a:pPr>
            <a:r>
              <a:rPr lang="it-IT" sz="8000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---------</a:t>
            </a:r>
            <a:endParaRPr lang="it-IT" sz="8000" b="1" dirty="0">
              <a:ln w="22225">
                <a:solidFill>
                  <a:schemeClr val="bg1"/>
                </a:solidFill>
              </a:ln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256438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o 10">
            <a:extLst>
              <a:ext uri="{FF2B5EF4-FFF2-40B4-BE49-F238E27FC236}">
                <a16:creationId xmlns:a16="http://schemas.microsoft.com/office/drawing/2014/main" id="{A3BEFA7D-0015-4096-83AC-75074C086CD8}"/>
              </a:ext>
            </a:extLst>
          </p:cNvPr>
          <p:cNvGrpSpPr/>
          <p:nvPr/>
        </p:nvGrpSpPr>
        <p:grpSpPr>
          <a:xfrm>
            <a:off x="1479401" y="1298041"/>
            <a:ext cx="1136342" cy="1127464"/>
            <a:chOff x="1455938" y="870011"/>
            <a:chExt cx="1136342" cy="1127464"/>
          </a:xfrm>
        </p:grpSpPr>
        <p:sp>
          <p:nvSpPr>
            <p:cNvPr id="7" name="Cornice 6">
              <a:extLst>
                <a:ext uri="{FF2B5EF4-FFF2-40B4-BE49-F238E27FC236}">
                  <a16:creationId xmlns:a16="http://schemas.microsoft.com/office/drawing/2014/main" id="{6E59F46A-070F-4691-BCAF-C7D0B9F1BF0B}"/>
                </a:ext>
              </a:extLst>
            </p:cNvPr>
            <p:cNvSpPr/>
            <p:nvPr/>
          </p:nvSpPr>
          <p:spPr>
            <a:xfrm>
              <a:off x="1455938" y="870011"/>
              <a:ext cx="1136342" cy="1127464"/>
            </a:xfrm>
            <a:prstGeom prst="fram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</a:endParaRPr>
            </a:p>
          </p:txBody>
        </p:sp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BE85B720-8A30-49CE-A712-AA9E2DBE3C57}"/>
                </a:ext>
              </a:extLst>
            </p:cNvPr>
            <p:cNvSpPr/>
            <p:nvPr/>
          </p:nvSpPr>
          <p:spPr>
            <a:xfrm>
              <a:off x="1718576" y="925911"/>
              <a:ext cx="611065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6000" dirty="0">
                  <a:ln w="22225">
                    <a:solidFill>
                      <a:schemeClr val="bg1"/>
                    </a:solidFill>
                  </a:ln>
                  <a:solidFill>
                    <a:srgbClr val="EBEBEB"/>
                  </a:solidFill>
                </a:rPr>
                <a:t>2</a:t>
              </a:r>
              <a:endParaRPr lang="it-IT" sz="2400" dirty="0"/>
            </a:p>
          </p:txBody>
        </p:sp>
      </p:grp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17761E58-4353-4071-AA76-8CD103BFE831}"/>
              </a:ext>
            </a:extLst>
          </p:cNvPr>
          <p:cNvGrpSpPr/>
          <p:nvPr/>
        </p:nvGrpSpPr>
        <p:grpSpPr>
          <a:xfrm>
            <a:off x="5095572" y="1298041"/>
            <a:ext cx="1136342" cy="1127464"/>
            <a:chOff x="1455938" y="870011"/>
            <a:chExt cx="1136342" cy="1127464"/>
          </a:xfrm>
        </p:grpSpPr>
        <p:sp>
          <p:nvSpPr>
            <p:cNvPr id="13" name="Cornice 12">
              <a:extLst>
                <a:ext uri="{FF2B5EF4-FFF2-40B4-BE49-F238E27FC236}">
                  <a16:creationId xmlns:a16="http://schemas.microsoft.com/office/drawing/2014/main" id="{93C254C2-E862-4F55-8437-4C8285063E2A}"/>
                </a:ext>
              </a:extLst>
            </p:cNvPr>
            <p:cNvSpPr/>
            <p:nvPr/>
          </p:nvSpPr>
          <p:spPr>
            <a:xfrm>
              <a:off x="1455938" y="870011"/>
              <a:ext cx="1136342" cy="1127464"/>
            </a:xfrm>
            <a:prstGeom prst="fram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</a:endParaRPr>
            </a:p>
          </p:txBody>
        </p:sp>
        <p:sp>
          <p:nvSpPr>
            <p:cNvPr id="14" name="Rettangolo 13">
              <a:extLst>
                <a:ext uri="{FF2B5EF4-FFF2-40B4-BE49-F238E27FC236}">
                  <a16:creationId xmlns:a16="http://schemas.microsoft.com/office/drawing/2014/main" id="{E484B6A9-1772-45A1-8A64-4203D7C7A353}"/>
                </a:ext>
              </a:extLst>
            </p:cNvPr>
            <p:cNvSpPr/>
            <p:nvPr/>
          </p:nvSpPr>
          <p:spPr>
            <a:xfrm>
              <a:off x="1718576" y="925911"/>
              <a:ext cx="611065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6000" dirty="0">
                  <a:ln w="22225">
                    <a:solidFill>
                      <a:schemeClr val="bg1"/>
                    </a:solidFill>
                  </a:ln>
                  <a:solidFill>
                    <a:srgbClr val="EBEBEB"/>
                  </a:solidFill>
                </a:rPr>
                <a:t>3</a:t>
              </a:r>
              <a:endParaRPr lang="it-IT" sz="2400" dirty="0"/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38EDCEC7-412C-44FF-9D5C-76A6582CEC24}"/>
              </a:ext>
            </a:extLst>
          </p:cNvPr>
          <p:cNvGrpSpPr/>
          <p:nvPr/>
        </p:nvGrpSpPr>
        <p:grpSpPr>
          <a:xfrm>
            <a:off x="9237611" y="1350314"/>
            <a:ext cx="1136342" cy="1127464"/>
            <a:chOff x="1455938" y="870011"/>
            <a:chExt cx="1136342" cy="1127464"/>
          </a:xfrm>
        </p:grpSpPr>
        <p:sp>
          <p:nvSpPr>
            <p:cNvPr id="16" name="Cornice 15">
              <a:extLst>
                <a:ext uri="{FF2B5EF4-FFF2-40B4-BE49-F238E27FC236}">
                  <a16:creationId xmlns:a16="http://schemas.microsoft.com/office/drawing/2014/main" id="{87E58151-6DC8-4A61-93A5-F62A0A79125B}"/>
                </a:ext>
              </a:extLst>
            </p:cNvPr>
            <p:cNvSpPr/>
            <p:nvPr/>
          </p:nvSpPr>
          <p:spPr>
            <a:xfrm>
              <a:off x="1455938" y="870011"/>
              <a:ext cx="1136342" cy="1127464"/>
            </a:xfrm>
            <a:prstGeom prst="fram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</a:endParaRPr>
            </a:p>
          </p:txBody>
        </p:sp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EB74DCC9-4F8A-4B24-8717-B05377637A30}"/>
                </a:ext>
              </a:extLst>
            </p:cNvPr>
            <p:cNvSpPr/>
            <p:nvPr/>
          </p:nvSpPr>
          <p:spPr>
            <a:xfrm>
              <a:off x="1718576" y="925911"/>
              <a:ext cx="611065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6000" dirty="0">
                  <a:ln w="22225">
                    <a:solidFill>
                      <a:schemeClr val="bg1"/>
                    </a:solidFill>
                  </a:ln>
                  <a:solidFill>
                    <a:srgbClr val="EBEBEB"/>
                  </a:solidFill>
                </a:rPr>
                <a:t>4</a:t>
              </a:r>
              <a:endParaRPr lang="it-IT" sz="2400" dirty="0"/>
            </a:p>
          </p:txBody>
        </p:sp>
      </p:grpSp>
      <p:sp>
        <p:nvSpPr>
          <p:cNvPr id="18" name="Titolo 1">
            <a:extLst>
              <a:ext uri="{FF2B5EF4-FFF2-40B4-BE49-F238E27FC236}">
                <a16:creationId xmlns:a16="http://schemas.microsoft.com/office/drawing/2014/main" id="{01B915C7-7100-492D-B3A4-70816A1C714B}"/>
              </a:ext>
            </a:extLst>
          </p:cNvPr>
          <p:cNvSpPr txBox="1">
            <a:spLocks/>
          </p:cNvSpPr>
          <p:nvPr/>
        </p:nvSpPr>
        <p:spPr>
          <a:xfrm>
            <a:off x="316636" y="247897"/>
            <a:ext cx="10824839" cy="122579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lnSpc>
                <a:spcPct val="90000"/>
              </a:lnSpc>
            </a:pPr>
            <a:r>
              <a:rPr lang="it-IT" sz="6000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HIDDEN VARIABLES</a:t>
            </a:r>
          </a:p>
        </p:txBody>
      </p:sp>
      <p:grpSp>
        <p:nvGrpSpPr>
          <p:cNvPr id="90" name="Gruppo 89">
            <a:extLst>
              <a:ext uri="{FF2B5EF4-FFF2-40B4-BE49-F238E27FC236}">
                <a16:creationId xmlns:a16="http://schemas.microsoft.com/office/drawing/2014/main" id="{818D5F6B-99E1-45FE-A545-CB57AF6B92E4}"/>
              </a:ext>
            </a:extLst>
          </p:cNvPr>
          <p:cNvGrpSpPr/>
          <p:nvPr/>
        </p:nvGrpSpPr>
        <p:grpSpPr>
          <a:xfrm>
            <a:off x="660896" y="2634910"/>
            <a:ext cx="2772038" cy="4068200"/>
            <a:chOff x="660896" y="2634910"/>
            <a:chExt cx="2772038" cy="4068200"/>
          </a:xfrm>
        </p:grpSpPr>
        <p:cxnSp>
          <p:nvCxnSpPr>
            <p:cNvPr id="36" name="Connettore curvo 35">
              <a:extLst>
                <a:ext uri="{FF2B5EF4-FFF2-40B4-BE49-F238E27FC236}">
                  <a16:creationId xmlns:a16="http://schemas.microsoft.com/office/drawing/2014/main" id="{575D5A35-5534-4A51-8B6C-3D759AC48BC6}"/>
                </a:ext>
              </a:extLst>
            </p:cNvPr>
            <p:cNvCxnSpPr>
              <a:cxnSpLocks/>
              <a:stCxn id="33" idx="2"/>
              <a:endCxn id="25" idx="2"/>
            </p:cNvCxnSpPr>
            <p:nvPr/>
          </p:nvCxnSpPr>
          <p:spPr>
            <a:xfrm rot="10800000">
              <a:off x="1746026" y="3708277"/>
              <a:ext cx="12700" cy="1907970"/>
            </a:xfrm>
            <a:prstGeom prst="curvedConnector3">
              <a:avLst>
                <a:gd name="adj1" fmla="val 4106795"/>
              </a:avLst>
            </a:prstGeom>
            <a:ln w="38100">
              <a:solidFill>
                <a:srgbClr val="3498DB"/>
              </a:solidFill>
              <a:tailEnd type="triangle"/>
            </a:ln>
            <a:effectLst>
              <a:outerShdw blurRad="50800" dist="38100" dir="5400000" algn="ctr" rotWithShape="0">
                <a:schemeClr val="bg1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Gruppo 27">
              <a:extLst>
                <a:ext uri="{FF2B5EF4-FFF2-40B4-BE49-F238E27FC236}">
                  <a16:creationId xmlns:a16="http://schemas.microsoft.com/office/drawing/2014/main" id="{19ECFCAD-4771-423C-A302-16748DF7F008}"/>
                </a:ext>
              </a:extLst>
            </p:cNvPr>
            <p:cNvGrpSpPr/>
            <p:nvPr/>
          </p:nvGrpSpPr>
          <p:grpSpPr>
            <a:xfrm>
              <a:off x="1746026" y="3244670"/>
              <a:ext cx="603092" cy="923330"/>
              <a:chOff x="999830" y="3806897"/>
              <a:chExt cx="603092" cy="923330"/>
            </a:xfrm>
          </p:grpSpPr>
          <p:sp>
            <p:nvSpPr>
              <p:cNvPr id="25" name="Cerchio vuoto 24">
                <a:extLst>
                  <a:ext uri="{FF2B5EF4-FFF2-40B4-BE49-F238E27FC236}">
                    <a16:creationId xmlns:a16="http://schemas.microsoft.com/office/drawing/2014/main" id="{DFDD8B11-85B9-4A70-B505-7C0E6BDEAC0D}"/>
                  </a:ext>
                </a:extLst>
              </p:cNvPr>
              <p:cNvSpPr/>
              <p:nvPr/>
            </p:nvSpPr>
            <p:spPr>
              <a:xfrm>
                <a:off x="999830" y="3972372"/>
                <a:ext cx="603092" cy="596264"/>
              </a:xfrm>
              <a:prstGeom prst="donut">
                <a:avLst>
                  <a:gd name="adj" fmla="val 13074"/>
                </a:avLst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ettangolo 26">
                <a:extLst>
                  <a:ext uri="{FF2B5EF4-FFF2-40B4-BE49-F238E27FC236}">
                    <a16:creationId xmlns:a16="http://schemas.microsoft.com/office/drawing/2014/main" id="{15DF05C8-2DE2-4A78-8427-99DA9FB150E3}"/>
                  </a:ext>
                </a:extLst>
              </p:cNvPr>
              <p:cNvSpPr/>
              <p:nvPr/>
            </p:nvSpPr>
            <p:spPr>
              <a:xfrm>
                <a:off x="1017484" y="3806897"/>
                <a:ext cx="567784" cy="9233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it-IT" sz="5400" dirty="0">
                    <a:ln w="22225">
                      <a:solidFill>
                        <a:schemeClr val="bg1"/>
                      </a:solidFill>
                    </a:ln>
                    <a:solidFill>
                      <a:srgbClr val="EBEBEB"/>
                    </a:solidFill>
                  </a:rPr>
                  <a:t>0</a:t>
                </a:r>
                <a:endParaRPr lang="it-IT" sz="2400" dirty="0"/>
              </a:p>
            </p:txBody>
          </p:sp>
        </p:grpSp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14122E6B-A34D-4F04-A55A-1F51E4B79137}"/>
                </a:ext>
              </a:extLst>
            </p:cNvPr>
            <p:cNvGrpSpPr/>
            <p:nvPr/>
          </p:nvGrpSpPr>
          <p:grpSpPr>
            <a:xfrm>
              <a:off x="1746026" y="5152640"/>
              <a:ext cx="603092" cy="923330"/>
              <a:chOff x="999830" y="3806897"/>
              <a:chExt cx="603092" cy="923330"/>
            </a:xfrm>
          </p:grpSpPr>
          <p:sp>
            <p:nvSpPr>
              <p:cNvPr id="33" name="Cerchio vuoto 32">
                <a:extLst>
                  <a:ext uri="{FF2B5EF4-FFF2-40B4-BE49-F238E27FC236}">
                    <a16:creationId xmlns:a16="http://schemas.microsoft.com/office/drawing/2014/main" id="{9153EEC9-1982-47BD-A6CF-8FA89F059AD6}"/>
                  </a:ext>
                </a:extLst>
              </p:cNvPr>
              <p:cNvSpPr/>
              <p:nvPr/>
            </p:nvSpPr>
            <p:spPr>
              <a:xfrm>
                <a:off x="999830" y="3972372"/>
                <a:ext cx="603092" cy="596264"/>
              </a:xfrm>
              <a:prstGeom prst="donut">
                <a:avLst>
                  <a:gd name="adj" fmla="val 13074"/>
                </a:avLst>
              </a:prstGeom>
              <a:solidFill>
                <a:srgbClr val="3498DB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ettangolo 33">
                <a:extLst>
                  <a:ext uri="{FF2B5EF4-FFF2-40B4-BE49-F238E27FC236}">
                    <a16:creationId xmlns:a16="http://schemas.microsoft.com/office/drawing/2014/main" id="{9AA0A5D5-E91A-4AF1-B0B7-2AB891994541}"/>
                  </a:ext>
                </a:extLst>
              </p:cNvPr>
              <p:cNvSpPr/>
              <p:nvPr/>
            </p:nvSpPr>
            <p:spPr>
              <a:xfrm>
                <a:off x="1017484" y="3806897"/>
                <a:ext cx="567784" cy="9233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it-IT" sz="5400" dirty="0">
                    <a:ln w="22225">
                      <a:solidFill>
                        <a:schemeClr val="bg1"/>
                      </a:solidFill>
                    </a:ln>
                    <a:solidFill>
                      <a:srgbClr val="EBEBEB"/>
                    </a:solidFill>
                  </a:rPr>
                  <a:t>1</a:t>
                </a:r>
                <a:endParaRPr lang="it-IT" sz="2400" dirty="0"/>
              </a:p>
            </p:txBody>
          </p:sp>
        </p:grpSp>
        <p:cxnSp>
          <p:nvCxnSpPr>
            <p:cNvPr id="39" name="Connettore curvo 38">
              <a:extLst>
                <a:ext uri="{FF2B5EF4-FFF2-40B4-BE49-F238E27FC236}">
                  <a16:creationId xmlns:a16="http://schemas.microsoft.com/office/drawing/2014/main" id="{880B620B-73AE-4488-A933-D24CAF9E0EEC}"/>
                </a:ext>
              </a:extLst>
            </p:cNvPr>
            <p:cNvCxnSpPr>
              <a:cxnSpLocks/>
              <a:stCxn id="27" idx="3"/>
              <a:endCxn id="33" idx="6"/>
            </p:cNvCxnSpPr>
            <p:nvPr/>
          </p:nvCxnSpPr>
          <p:spPr>
            <a:xfrm>
              <a:off x="2331464" y="3706335"/>
              <a:ext cx="17654" cy="1909912"/>
            </a:xfrm>
            <a:prstGeom prst="curvedConnector3">
              <a:avLst>
                <a:gd name="adj1" fmla="val 2752640"/>
              </a:avLst>
            </a:prstGeom>
            <a:ln w="38100">
              <a:solidFill>
                <a:srgbClr val="B31166"/>
              </a:solidFill>
              <a:tailEnd type="triangle"/>
            </a:ln>
            <a:effectLst>
              <a:outerShdw blurRad="50800" dist="38100" dir="5400000" algn="ctr" rotWithShape="0">
                <a:schemeClr val="bg1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curvo 64">
              <a:extLst>
                <a:ext uri="{FF2B5EF4-FFF2-40B4-BE49-F238E27FC236}">
                  <a16:creationId xmlns:a16="http://schemas.microsoft.com/office/drawing/2014/main" id="{8F9C8FFF-5106-476F-ACA2-C1DC7A2B42A9}"/>
                </a:ext>
              </a:extLst>
            </p:cNvPr>
            <p:cNvCxnSpPr>
              <a:cxnSpLocks/>
              <a:stCxn id="25" idx="7"/>
              <a:endCxn id="25" idx="1"/>
            </p:cNvCxnSpPr>
            <p:nvPr/>
          </p:nvCxnSpPr>
          <p:spPr>
            <a:xfrm rot="16200000" flipV="1">
              <a:off x="2047572" y="3284241"/>
              <a:ext cx="12700" cy="426450"/>
            </a:xfrm>
            <a:prstGeom prst="bentConnector3">
              <a:avLst>
                <a:gd name="adj1" fmla="val 3001858"/>
              </a:avLst>
            </a:prstGeom>
            <a:ln w="28575" cap="flat" cmpd="sng" algn="ctr">
              <a:solidFill>
                <a:srgbClr val="B31166"/>
              </a:solidFill>
              <a:prstDash val="solid"/>
              <a:round/>
              <a:headEnd type="none" w="med" len="med"/>
              <a:tailEnd type="arrow" w="med" len="med"/>
            </a:ln>
            <a:effectLst>
              <a:outerShdw blurRad="50800" dist="38100" dir="5400000" algn="ctr" rotWithShape="0">
                <a:schemeClr val="bg1"/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0" name="Connettore curvo 64">
              <a:extLst>
                <a:ext uri="{FF2B5EF4-FFF2-40B4-BE49-F238E27FC236}">
                  <a16:creationId xmlns:a16="http://schemas.microsoft.com/office/drawing/2014/main" id="{4B722AD3-E1ED-409E-AE42-BD2898AAFC5D}"/>
                </a:ext>
              </a:extLst>
            </p:cNvPr>
            <p:cNvCxnSpPr>
              <a:cxnSpLocks/>
              <a:stCxn id="33" idx="3"/>
              <a:endCxn id="33" idx="5"/>
            </p:cNvCxnSpPr>
            <p:nvPr/>
          </p:nvCxnSpPr>
          <p:spPr>
            <a:xfrm rot="16200000" flipH="1">
              <a:off x="2047572" y="5613833"/>
              <a:ext cx="12700" cy="426450"/>
            </a:xfrm>
            <a:prstGeom prst="bentConnector3">
              <a:avLst>
                <a:gd name="adj1" fmla="val 3001850"/>
              </a:avLst>
            </a:prstGeom>
            <a:ln w="28575" cap="flat" cmpd="sng" algn="ctr">
              <a:solidFill>
                <a:srgbClr val="3498DB"/>
              </a:solidFill>
              <a:prstDash val="solid"/>
              <a:round/>
              <a:headEnd type="none" w="med" len="med"/>
              <a:tailEnd type="arrow" w="med" len="med"/>
            </a:ln>
            <a:effectLst>
              <a:outerShdw blurRad="50800" dist="38100" dir="5400000" algn="ctr" rotWithShape="0">
                <a:schemeClr val="bg1"/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86" name="Rettangolo 85">
              <a:extLst>
                <a:ext uri="{FF2B5EF4-FFF2-40B4-BE49-F238E27FC236}">
                  <a16:creationId xmlns:a16="http://schemas.microsoft.com/office/drawing/2014/main" id="{3B324B86-78C0-483D-BD89-A4ADE36EB69F}"/>
                </a:ext>
              </a:extLst>
            </p:cNvPr>
            <p:cNvSpPr/>
            <p:nvPr/>
          </p:nvSpPr>
          <p:spPr>
            <a:xfrm>
              <a:off x="1738832" y="2634910"/>
              <a:ext cx="61747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B31166"/>
                  </a:solidFill>
                </a:rPr>
                <a:t>0.9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B31166"/>
                </a:solidFill>
              </a:endParaRPr>
            </a:p>
          </p:txBody>
        </p:sp>
        <p:sp>
          <p:nvSpPr>
            <p:cNvPr id="87" name="Rettangolo 86">
              <a:extLst>
                <a:ext uri="{FF2B5EF4-FFF2-40B4-BE49-F238E27FC236}">
                  <a16:creationId xmlns:a16="http://schemas.microsoft.com/office/drawing/2014/main" id="{929E672B-07D1-444B-A366-8B60F2C9EEA4}"/>
                </a:ext>
              </a:extLst>
            </p:cNvPr>
            <p:cNvSpPr/>
            <p:nvPr/>
          </p:nvSpPr>
          <p:spPr>
            <a:xfrm>
              <a:off x="1729754" y="6241445"/>
              <a:ext cx="61747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3498DB"/>
                  </a:solidFill>
                </a:rPr>
                <a:t>0.7</a:t>
              </a:r>
            </a:p>
          </p:txBody>
        </p:sp>
        <p:sp>
          <p:nvSpPr>
            <p:cNvPr id="88" name="Rettangolo 87">
              <a:extLst>
                <a:ext uri="{FF2B5EF4-FFF2-40B4-BE49-F238E27FC236}">
                  <a16:creationId xmlns:a16="http://schemas.microsoft.com/office/drawing/2014/main" id="{EAC09ED8-AC88-4B18-A16E-9B800DB85235}"/>
                </a:ext>
              </a:extLst>
            </p:cNvPr>
            <p:cNvSpPr/>
            <p:nvPr/>
          </p:nvSpPr>
          <p:spPr>
            <a:xfrm>
              <a:off x="2815457" y="4430457"/>
              <a:ext cx="61747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B31166"/>
                  </a:solidFill>
                </a:rPr>
                <a:t>0.1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B31166"/>
                </a:solidFill>
              </a:endParaRPr>
            </a:p>
          </p:txBody>
        </p:sp>
        <p:sp>
          <p:nvSpPr>
            <p:cNvPr id="89" name="Rettangolo 88">
              <a:extLst>
                <a:ext uri="{FF2B5EF4-FFF2-40B4-BE49-F238E27FC236}">
                  <a16:creationId xmlns:a16="http://schemas.microsoft.com/office/drawing/2014/main" id="{E2A7F9CA-0158-47F0-A908-7155D520B966}"/>
                </a:ext>
              </a:extLst>
            </p:cNvPr>
            <p:cNvSpPr/>
            <p:nvPr/>
          </p:nvSpPr>
          <p:spPr>
            <a:xfrm>
              <a:off x="660896" y="4430458"/>
              <a:ext cx="61747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3498DB"/>
                  </a:solidFill>
                </a:rPr>
                <a:t>0.3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98DB"/>
                </a:solidFill>
              </a:endParaRPr>
            </a:p>
          </p:txBody>
        </p:sp>
      </p:grpSp>
      <p:grpSp>
        <p:nvGrpSpPr>
          <p:cNvPr id="347" name="Gruppo 346">
            <a:extLst>
              <a:ext uri="{FF2B5EF4-FFF2-40B4-BE49-F238E27FC236}">
                <a16:creationId xmlns:a16="http://schemas.microsoft.com/office/drawing/2014/main" id="{58340DBF-23B8-4DFC-8D1A-CBCBC230268C}"/>
              </a:ext>
            </a:extLst>
          </p:cNvPr>
          <p:cNvGrpSpPr/>
          <p:nvPr/>
        </p:nvGrpSpPr>
        <p:grpSpPr>
          <a:xfrm>
            <a:off x="4308331" y="2641364"/>
            <a:ext cx="2754657" cy="4087060"/>
            <a:chOff x="4308331" y="2641364"/>
            <a:chExt cx="2754657" cy="4087060"/>
          </a:xfrm>
        </p:grpSpPr>
        <p:cxnSp>
          <p:nvCxnSpPr>
            <p:cNvPr id="96" name="Connettore curvo 64">
              <a:extLst>
                <a:ext uri="{FF2B5EF4-FFF2-40B4-BE49-F238E27FC236}">
                  <a16:creationId xmlns:a16="http://schemas.microsoft.com/office/drawing/2014/main" id="{D2AF6091-D377-42A7-AF03-0A4E201EEC81}"/>
                </a:ext>
              </a:extLst>
            </p:cNvPr>
            <p:cNvCxnSpPr>
              <a:cxnSpLocks/>
              <a:stCxn id="104" idx="7"/>
              <a:endCxn id="104" idx="1"/>
            </p:cNvCxnSpPr>
            <p:nvPr/>
          </p:nvCxnSpPr>
          <p:spPr>
            <a:xfrm rot="16200000" flipV="1">
              <a:off x="5668406" y="3312233"/>
              <a:ext cx="12700" cy="426450"/>
            </a:xfrm>
            <a:prstGeom prst="bentConnector3">
              <a:avLst>
                <a:gd name="adj1" fmla="val 3001858"/>
              </a:avLst>
            </a:prstGeom>
            <a:ln w="28575" cap="flat" cmpd="sng" algn="ctr">
              <a:solidFill>
                <a:srgbClr val="B31166"/>
              </a:solidFill>
              <a:prstDash val="solid"/>
              <a:round/>
              <a:headEnd type="none" w="med" len="med"/>
              <a:tailEnd type="arrow" w="med" len="med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grpSp>
          <p:nvGrpSpPr>
            <p:cNvPr id="106" name="Gruppo 105">
              <a:extLst>
                <a:ext uri="{FF2B5EF4-FFF2-40B4-BE49-F238E27FC236}">
                  <a16:creationId xmlns:a16="http://schemas.microsoft.com/office/drawing/2014/main" id="{AC6B59D6-950A-4B8F-BE6E-1950E9A1EE78}"/>
                </a:ext>
              </a:extLst>
            </p:cNvPr>
            <p:cNvGrpSpPr/>
            <p:nvPr/>
          </p:nvGrpSpPr>
          <p:grpSpPr>
            <a:xfrm>
              <a:off x="4396476" y="5152640"/>
              <a:ext cx="603092" cy="923330"/>
              <a:chOff x="5366860" y="5180632"/>
              <a:chExt cx="603092" cy="923330"/>
            </a:xfrm>
          </p:grpSpPr>
          <p:grpSp>
            <p:nvGrpSpPr>
              <p:cNvPr id="94" name="Gruppo 93">
                <a:extLst>
                  <a:ext uri="{FF2B5EF4-FFF2-40B4-BE49-F238E27FC236}">
                    <a16:creationId xmlns:a16="http://schemas.microsoft.com/office/drawing/2014/main" id="{3DA42A64-2C6B-4AFA-A65F-A919E3398528}"/>
                  </a:ext>
                </a:extLst>
              </p:cNvPr>
              <p:cNvGrpSpPr/>
              <p:nvPr/>
            </p:nvGrpSpPr>
            <p:grpSpPr>
              <a:xfrm>
                <a:off x="5366860" y="5180632"/>
                <a:ext cx="603092" cy="923330"/>
                <a:chOff x="999830" y="3806897"/>
                <a:chExt cx="603092" cy="923330"/>
              </a:xfrm>
            </p:grpSpPr>
            <p:sp>
              <p:nvSpPr>
                <p:cNvPr id="102" name="Cerchio vuoto 101">
                  <a:extLst>
                    <a:ext uri="{FF2B5EF4-FFF2-40B4-BE49-F238E27FC236}">
                      <a16:creationId xmlns:a16="http://schemas.microsoft.com/office/drawing/2014/main" id="{C2551258-29C5-4B06-9BEC-17A744531425}"/>
                    </a:ext>
                  </a:extLst>
                </p:cNvPr>
                <p:cNvSpPr/>
                <p:nvPr/>
              </p:nvSpPr>
              <p:spPr>
                <a:xfrm>
                  <a:off x="999830" y="3972372"/>
                  <a:ext cx="603092" cy="596264"/>
                </a:xfrm>
                <a:prstGeom prst="donut">
                  <a:avLst>
                    <a:gd name="adj" fmla="val 13074"/>
                  </a:avLst>
                </a:prstGeom>
                <a:solidFill>
                  <a:srgbClr val="3498DB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ttangolo 102">
                  <a:extLst>
                    <a:ext uri="{FF2B5EF4-FFF2-40B4-BE49-F238E27FC236}">
                      <a16:creationId xmlns:a16="http://schemas.microsoft.com/office/drawing/2014/main" id="{F8683823-A8B6-440C-AFDB-677D5BE8D587}"/>
                    </a:ext>
                  </a:extLst>
                </p:cNvPr>
                <p:cNvSpPr/>
                <p:nvPr/>
              </p:nvSpPr>
              <p:spPr>
                <a:xfrm>
                  <a:off x="1017484" y="3806897"/>
                  <a:ext cx="567784" cy="92333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it-IT" sz="5400" dirty="0">
                      <a:ln w="22225">
                        <a:solidFill>
                          <a:schemeClr val="bg1"/>
                        </a:solidFill>
                      </a:ln>
                      <a:solidFill>
                        <a:srgbClr val="EBEBEB"/>
                      </a:solidFill>
                    </a:rPr>
                    <a:t>1</a:t>
                  </a:r>
                  <a:endParaRPr lang="it-IT" sz="2400" dirty="0"/>
                </a:p>
              </p:txBody>
            </p:sp>
          </p:grpSp>
          <p:cxnSp>
            <p:nvCxnSpPr>
              <p:cNvPr id="97" name="Connettore curvo 64">
                <a:extLst>
                  <a:ext uri="{FF2B5EF4-FFF2-40B4-BE49-F238E27FC236}">
                    <a16:creationId xmlns:a16="http://schemas.microsoft.com/office/drawing/2014/main" id="{28FADB37-9FC1-4DFE-9296-576CD4A89560}"/>
                  </a:ext>
                </a:extLst>
              </p:cNvPr>
              <p:cNvCxnSpPr>
                <a:cxnSpLocks/>
                <a:stCxn id="102" idx="5"/>
                <a:endCxn id="102" idx="3"/>
              </p:cNvCxnSpPr>
              <p:nvPr/>
            </p:nvCxnSpPr>
            <p:spPr>
              <a:xfrm rot="5400000">
                <a:off x="5668406" y="5641825"/>
                <a:ext cx="12700" cy="426450"/>
              </a:xfrm>
              <a:prstGeom prst="bentConnector3">
                <a:avLst>
                  <a:gd name="adj1" fmla="val 3148795"/>
                </a:avLst>
              </a:prstGeom>
              <a:ln w="28575" cap="flat" cmpd="sng" algn="ctr">
                <a:solidFill>
                  <a:srgbClr val="3498DB"/>
                </a:solidFill>
                <a:prstDash val="solid"/>
                <a:round/>
                <a:headEnd type="none" w="med" len="med"/>
                <a:tailEnd type="arrow" w="med" len="med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Gruppo 106">
              <a:extLst>
                <a:ext uri="{FF2B5EF4-FFF2-40B4-BE49-F238E27FC236}">
                  <a16:creationId xmlns:a16="http://schemas.microsoft.com/office/drawing/2014/main" id="{CB89274E-594F-4DEF-986C-9A8E7192DFD5}"/>
                </a:ext>
              </a:extLst>
            </p:cNvPr>
            <p:cNvGrpSpPr/>
            <p:nvPr/>
          </p:nvGrpSpPr>
          <p:grpSpPr>
            <a:xfrm>
              <a:off x="6334551" y="5152640"/>
              <a:ext cx="603092" cy="923330"/>
              <a:chOff x="5366860" y="5180632"/>
              <a:chExt cx="603092" cy="923330"/>
            </a:xfrm>
          </p:grpSpPr>
          <p:grpSp>
            <p:nvGrpSpPr>
              <p:cNvPr id="108" name="Gruppo 107">
                <a:extLst>
                  <a:ext uri="{FF2B5EF4-FFF2-40B4-BE49-F238E27FC236}">
                    <a16:creationId xmlns:a16="http://schemas.microsoft.com/office/drawing/2014/main" id="{3A2E4277-EB85-46E6-8E2A-52E17F69D972}"/>
                  </a:ext>
                </a:extLst>
              </p:cNvPr>
              <p:cNvGrpSpPr/>
              <p:nvPr/>
            </p:nvGrpSpPr>
            <p:grpSpPr>
              <a:xfrm>
                <a:off x="5366860" y="5180632"/>
                <a:ext cx="603092" cy="923330"/>
                <a:chOff x="999830" y="3806897"/>
                <a:chExt cx="603092" cy="923330"/>
              </a:xfrm>
            </p:grpSpPr>
            <p:sp>
              <p:nvSpPr>
                <p:cNvPr id="110" name="Cerchio vuoto 109">
                  <a:extLst>
                    <a:ext uri="{FF2B5EF4-FFF2-40B4-BE49-F238E27FC236}">
                      <a16:creationId xmlns:a16="http://schemas.microsoft.com/office/drawing/2014/main" id="{83929700-A072-481D-AED5-103F4506152B}"/>
                    </a:ext>
                  </a:extLst>
                </p:cNvPr>
                <p:cNvSpPr/>
                <p:nvPr/>
              </p:nvSpPr>
              <p:spPr>
                <a:xfrm>
                  <a:off x="999830" y="3972372"/>
                  <a:ext cx="603092" cy="596264"/>
                </a:xfrm>
                <a:prstGeom prst="donut">
                  <a:avLst>
                    <a:gd name="adj" fmla="val 13074"/>
                  </a:avLst>
                </a:prstGeom>
                <a:solidFill>
                  <a:srgbClr val="E74C3C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1" name="Rettangolo 110">
                  <a:extLst>
                    <a:ext uri="{FF2B5EF4-FFF2-40B4-BE49-F238E27FC236}">
                      <a16:creationId xmlns:a16="http://schemas.microsoft.com/office/drawing/2014/main" id="{29B6FF0D-CA6F-479E-82A5-696EF96DC8B0}"/>
                    </a:ext>
                  </a:extLst>
                </p:cNvPr>
                <p:cNvSpPr/>
                <p:nvPr/>
              </p:nvSpPr>
              <p:spPr>
                <a:xfrm>
                  <a:off x="1017484" y="3806897"/>
                  <a:ext cx="567784" cy="92333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it-IT" sz="5400" dirty="0">
                      <a:ln w="22225">
                        <a:solidFill>
                          <a:schemeClr val="bg1"/>
                        </a:solidFill>
                      </a:ln>
                      <a:solidFill>
                        <a:srgbClr val="EBEBEB"/>
                      </a:solidFill>
                    </a:rPr>
                    <a:t>2</a:t>
                  </a:r>
                  <a:endParaRPr lang="it-IT" sz="2400" dirty="0"/>
                </a:p>
              </p:txBody>
            </p:sp>
          </p:grpSp>
          <p:cxnSp>
            <p:nvCxnSpPr>
              <p:cNvPr id="109" name="Connettore curvo 64">
                <a:extLst>
                  <a:ext uri="{FF2B5EF4-FFF2-40B4-BE49-F238E27FC236}">
                    <a16:creationId xmlns:a16="http://schemas.microsoft.com/office/drawing/2014/main" id="{DE57CA14-52DF-4A07-9A5F-D4B084B9CED3}"/>
                  </a:ext>
                </a:extLst>
              </p:cNvPr>
              <p:cNvCxnSpPr>
                <a:cxnSpLocks/>
                <a:stCxn id="110" idx="3"/>
                <a:endCxn id="110" idx="5"/>
              </p:cNvCxnSpPr>
              <p:nvPr/>
            </p:nvCxnSpPr>
            <p:spPr>
              <a:xfrm rot="16200000" flipH="1">
                <a:off x="5668406" y="5641825"/>
                <a:ext cx="12700" cy="426450"/>
              </a:xfrm>
              <a:prstGeom prst="bentConnector3">
                <a:avLst>
                  <a:gd name="adj1" fmla="val 3001850"/>
                </a:avLst>
              </a:prstGeom>
              <a:ln w="28575" cap="flat" cmpd="sng" algn="ctr">
                <a:solidFill>
                  <a:srgbClr val="E74C3C"/>
                </a:solidFill>
                <a:prstDash val="solid"/>
                <a:round/>
                <a:headEnd type="none" w="med" len="med"/>
                <a:tailEnd type="arrow" w="med" len="med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cxnSp>
          <p:nvCxnSpPr>
            <p:cNvPr id="190" name="Connettore 2 189">
              <a:extLst>
                <a:ext uri="{FF2B5EF4-FFF2-40B4-BE49-F238E27FC236}">
                  <a16:creationId xmlns:a16="http://schemas.microsoft.com/office/drawing/2014/main" id="{8C435FDD-7AD0-4B3C-9469-6DB94ADEF6F6}"/>
                </a:ext>
              </a:extLst>
            </p:cNvPr>
            <p:cNvCxnSpPr>
              <a:cxnSpLocks/>
              <a:stCxn id="104" idx="5"/>
              <a:endCxn id="110" idx="0"/>
            </p:cNvCxnSpPr>
            <p:nvPr/>
          </p:nvCxnSpPr>
          <p:spPr>
            <a:xfrm>
              <a:off x="5881631" y="3947080"/>
              <a:ext cx="754466" cy="1371035"/>
            </a:xfrm>
            <a:prstGeom prst="straightConnector1">
              <a:avLst/>
            </a:prstGeom>
            <a:ln w="38100">
              <a:solidFill>
                <a:srgbClr val="B31166"/>
              </a:solidFill>
              <a:tailEnd type="triangle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2 190">
              <a:extLst>
                <a:ext uri="{FF2B5EF4-FFF2-40B4-BE49-F238E27FC236}">
                  <a16:creationId xmlns:a16="http://schemas.microsoft.com/office/drawing/2014/main" id="{A9C32D4C-7521-44B4-8118-E6FE547CD1C5}"/>
                </a:ext>
              </a:extLst>
            </p:cNvPr>
            <p:cNvCxnSpPr>
              <a:cxnSpLocks/>
              <a:stCxn id="110" idx="1"/>
              <a:endCxn id="104" idx="4"/>
            </p:cNvCxnSpPr>
            <p:nvPr/>
          </p:nvCxnSpPr>
          <p:spPr>
            <a:xfrm flipH="1" flipV="1">
              <a:off x="5668406" y="4034401"/>
              <a:ext cx="754466" cy="1371035"/>
            </a:xfrm>
            <a:prstGeom prst="straightConnector1">
              <a:avLst/>
            </a:prstGeom>
            <a:ln w="38100">
              <a:solidFill>
                <a:srgbClr val="E74C3C"/>
              </a:solidFill>
              <a:tailEnd type="triangle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2 198">
              <a:extLst>
                <a:ext uri="{FF2B5EF4-FFF2-40B4-BE49-F238E27FC236}">
                  <a16:creationId xmlns:a16="http://schemas.microsoft.com/office/drawing/2014/main" id="{4DDF646C-378B-495E-AB61-BF0506465D65}"/>
                </a:ext>
              </a:extLst>
            </p:cNvPr>
            <p:cNvCxnSpPr>
              <a:cxnSpLocks/>
              <a:stCxn id="102" idx="6"/>
              <a:endCxn id="110" idx="2"/>
            </p:cNvCxnSpPr>
            <p:nvPr/>
          </p:nvCxnSpPr>
          <p:spPr>
            <a:xfrm>
              <a:off x="4999568" y="5616247"/>
              <a:ext cx="1334983" cy="0"/>
            </a:xfrm>
            <a:prstGeom prst="straightConnector1">
              <a:avLst/>
            </a:prstGeom>
            <a:ln w="38100">
              <a:solidFill>
                <a:srgbClr val="3498DB"/>
              </a:solidFill>
              <a:tailEnd type="triangle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2 202">
              <a:extLst>
                <a:ext uri="{FF2B5EF4-FFF2-40B4-BE49-F238E27FC236}">
                  <a16:creationId xmlns:a16="http://schemas.microsoft.com/office/drawing/2014/main" id="{043B2B42-37AE-42CE-922B-A59E22025AFC}"/>
                </a:ext>
              </a:extLst>
            </p:cNvPr>
            <p:cNvCxnSpPr>
              <a:cxnSpLocks/>
              <a:stCxn id="110" idx="3"/>
              <a:endCxn id="102" idx="5"/>
            </p:cNvCxnSpPr>
            <p:nvPr/>
          </p:nvCxnSpPr>
          <p:spPr>
            <a:xfrm flipH="1">
              <a:off x="4911247" y="5827058"/>
              <a:ext cx="1511625" cy="0"/>
            </a:xfrm>
            <a:prstGeom prst="straightConnector1">
              <a:avLst/>
            </a:prstGeom>
            <a:ln w="38100">
              <a:solidFill>
                <a:srgbClr val="E74C3C"/>
              </a:solidFill>
              <a:tailEnd type="triangle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2 206">
              <a:extLst>
                <a:ext uri="{FF2B5EF4-FFF2-40B4-BE49-F238E27FC236}">
                  <a16:creationId xmlns:a16="http://schemas.microsoft.com/office/drawing/2014/main" id="{5DAAF67E-65A1-49E5-BF92-BB08B208B213}"/>
                </a:ext>
              </a:extLst>
            </p:cNvPr>
            <p:cNvCxnSpPr>
              <a:cxnSpLocks/>
              <a:stCxn id="102" idx="0"/>
              <a:endCxn id="104" idx="3"/>
            </p:cNvCxnSpPr>
            <p:nvPr/>
          </p:nvCxnSpPr>
          <p:spPr>
            <a:xfrm flipV="1">
              <a:off x="4698022" y="3947080"/>
              <a:ext cx="757159" cy="1371035"/>
            </a:xfrm>
            <a:prstGeom prst="straightConnector1">
              <a:avLst/>
            </a:prstGeom>
            <a:ln w="38100">
              <a:solidFill>
                <a:srgbClr val="3498DB"/>
              </a:solidFill>
              <a:tailEnd type="triangle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2 209">
              <a:extLst>
                <a:ext uri="{FF2B5EF4-FFF2-40B4-BE49-F238E27FC236}">
                  <a16:creationId xmlns:a16="http://schemas.microsoft.com/office/drawing/2014/main" id="{7019366E-C512-4A68-B13A-259C0F69CE8E}"/>
                </a:ext>
              </a:extLst>
            </p:cNvPr>
            <p:cNvCxnSpPr>
              <a:cxnSpLocks/>
              <a:stCxn id="104" idx="4"/>
              <a:endCxn id="102" idx="7"/>
            </p:cNvCxnSpPr>
            <p:nvPr/>
          </p:nvCxnSpPr>
          <p:spPr>
            <a:xfrm flipH="1">
              <a:off x="4911247" y="4034401"/>
              <a:ext cx="757159" cy="1371035"/>
            </a:xfrm>
            <a:prstGeom prst="straightConnector1">
              <a:avLst/>
            </a:prstGeom>
            <a:ln w="38100">
              <a:solidFill>
                <a:srgbClr val="B31166"/>
              </a:solidFill>
              <a:tailEnd type="triangle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Gruppo 92">
              <a:extLst>
                <a:ext uri="{FF2B5EF4-FFF2-40B4-BE49-F238E27FC236}">
                  <a16:creationId xmlns:a16="http://schemas.microsoft.com/office/drawing/2014/main" id="{0C8F5696-EE49-4648-9BBD-E845F9B079CA}"/>
                </a:ext>
              </a:extLst>
            </p:cNvPr>
            <p:cNvGrpSpPr/>
            <p:nvPr/>
          </p:nvGrpSpPr>
          <p:grpSpPr>
            <a:xfrm>
              <a:off x="5366860" y="3272662"/>
              <a:ext cx="603092" cy="923330"/>
              <a:chOff x="999830" y="3806897"/>
              <a:chExt cx="603092" cy="923330"/>
            </a:xfrm>
          </p:grpSpPr>
          <p:sp>
            <p:nvSpPr>
              <p:cNvPr id="104" name="Cerchio vuoto 103">
                <a:extLst>
                  <a:ext uri="{FF2B5EF4-FFF2-40B4-BE49-F238E27FC236}">
                    <a16:creationId xmlns:a16="http://schemas.microsoft.com/office/drawing/2014/main" id="{038BE243-40AF-4C3E-9444-42E9B4EAB95E}"/>
                  </a:ext>
                </a:extLst>
              </p:cNvPr>
              <p:cNvSpPr/>
              <p:nvPr/>
            </p:nvSpPr>
            <p:spPr>
              <a:xfrm>
                <a:off x="999830" y="3972372"/>
                <a:ext cx="603092" cy="596264"/>
              </a:xfrm>
              <a:prstGeom prst="donut">
                <a:avLst>
                  <a:gd name="adj" fmla="val 13074"/>
                </a:avLst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ttangolo 104">
                <a:extLst>
                  <a:ext uri="{FF2B5EF4-FFF2-40B4-BE49-F238E27FC236}">
                    <a16:creationId xmlns:a16="http://schemas.microsoft.com/office/drawing/2014/main" id="{380C0DD0-4030-44BE-9489-C8BA102D6EBE}"/>
                  </a:ext>
                </a:extLst>
              </p:cNvPr>
              <p:cNvSpPr/>
              <p:nvPr/>
            </p:nvSpPr>
            <p:spPr>
              <a:xfrm>
                <a:off x="1017484" y="3806897"/>
                <a:ext cx="567784" cy="9233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it-IT" sz="5400" dirty="0">
                    <a:ln w="22225">
                      <a:solidFill>
                        <a:schemeClr val="bg1"/>
                      </a:solidFill>
                    </a:ln>
                    <a:solidFill>
                      <a:srgbClr val="EBEBEB"/>
                    </a:solidFill>
                  </a:rPr>
                  <a:t>0</a:t>
                </a:r>
                <a:endParaRPr lang="it-IT" sz="2400" dirty="0"/>
              </a:p>
            </p:txBody>
          </p:sp>
        </p:grpSp>
        <p:sp>
          <p:nvSpPr>
            <p:cNvPr id="219" name="Rettangolo 218">
              <a:extLst>
                <a:ext uri="{FF2B5EF4-FFF2-40B4-BE49-F238E27FC236}">
                  <a16:creationId xmlns:a16="http://schemas.microsoft.com/office/drawing/2014/main" id="{DC222182-FB1D-478D-A57D-3539B28C8B7F}"/>
                </a:ext>
              </a:extLst>
            </p:cNvPr>
            <p:cNvSpPr/>
            <p:nvPr/>
          </p:nvSpPr>
          <p:spPr>
            <a:xfrm>
              <a:off x="5285065" y="2641364"/>
              <a:ext cx="79060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B31166"/>
                  </a:solidFill>
                </a:rPr>
                <a:t>0.90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B31166"/>
                </a:solidFill>
              </a:endParaRPr>
            </a:p>
          </p:txBody>
        </p:sp>
        <p:sp>
          <p:nvSpPr>
            <p:cNvPr id="220" name="Rettangolo 219">
              <a:extLst>
                <a:ext uri="{FF2B5EF4-FFF2-40B4-BE49-F238E27FC236}">
                  <a16:creationId xmlns:a16="http://schemas.microsoft.com/office/drawing/2014/main" id="{8F63955C-59AF-4D90-867F-BD3773D91FDB}"/>
                </a:ext>
              </a:extLst>
            </p:cNvPr>
            <p:cNvSpPr/>
            <p:nvPr/>
          </p:nvSpPr>
          <p:spPr>
            <a:xfrm>
              <a:off x="4308331" y="6266759"/>
              <a:ext cx="79060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3498DB"/>
                  </a:solidFill>
                </a:rPr>
                <a:t>0.80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98DB"/>
                </a:solidFill>
              </a:endParaRPr>
            </a:p>
          </p:txBody>
        </p:sp>
        <p:sp>
          <p:nvSpPr>
            <p:cNvPr id="227" name="Rettangolo 226">
              <a:extLst>
                <a:ext uri="{FF2B5EF4-FFF2-40B4-BE49-F238E27FC236}">
                  <a16:creationId xmlns:a16="http://schemas.microsoft.com/office/drawing/2014/main" id="{4804D9B4-EB46-4D6E-B205-FCE19D4085F8}"/>
                </a:ext>
              </a:extLst>
            </p:cNvPr>
            <p:cNvSpPr/>
            <p:nvPr/>
          </p:nvSpPr>
          <p:spPr>
            <a:xfrm>
              <a:off x="6258864" y="6266759"/>
              <a:ext cx="8041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E74C3C"/>
                  </a:solidFill>
                </a:rPr>
                <a:t>0.36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E74C3C"/>
                </a:solidFill>
              </a:endParaRPr>
            </a:p>
          </p:txBody>
        </p:sp>
        <p:sp>
          <p:nvSpPr>
            <p:cNvPr id="228" name="Rettangolo 227">
              <a:extLst>
                <a:ext uri="{FF2B5EF4-FFF2-40B4-BE49-F238E27FC236}">
                  <a16:creationId xmlns:a16="http://schemas.microsoft.com/office/drawing/2014/main" id="{4E4776A5-A612-42C2-A6DD-169155D6E771}"/>
                </a:ext>
              </a:extLst>
            </p:cNvPr>
            <p:cNvSpPr/>
            <p:nvPr/>
          </p:nvSpPr>
          <p:spPr>
            <a:xfrm rot="18000000">
              <a:off x="5023189" y="4653802"/>
              <a:ext cx="68961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B31166"/>
                  </a:solidFill>
                </a:rPr>
                <a:t>0.01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B31166"/>
                </a:solidFill>
              </a:endParaRPr>
            </a:p>
          </p:txBody>
        </p:sp>
        <p:sp>
          <p:nvSpPr>
            <p:cNvPr id="229" name="Rettangolo 228">
              <a:extLst>
                <a:ext uri="{FF2B5EF4-FFF2-40B4-BE49-F238E27FC236}">
                  <a16:creationId xmlns:a16="http://schemas.microsoft.com/office/drawing/2014/main" id="{148190FF-C591-432F-8B9C-71D197CCAF0A}"/>
                </a:ext>
              </a:extLst>
            </p:cNvPr>
            <p:cNvSpPr/>
            <p:nvPr/>
          </p:nvSpPr>
          <p:spPr>
            <a:xfrm rot="3600000">
              <a:off x="5607492" y="4637299"/>
              <a:ext cx="68961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E74C3C"/>
                  </a:solidFill>
                </a:rPr>
                <a:t>0.48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E74C3C"/>
                </a:solidFill>
              </a:endParaRPr>
            </a:p>
          </p:txBody>
        </p:sp>
        <p:sp>
          <p:nvSpPr>
            <p:cNvPr id="230" name="Rettangolo 229">
              <a:extLst>
                <a:ext uri="{FF2B5EF4-FFF2-40B4-BE49-F238E27FC236}">
                  <a16:creationId xmlns:a16="http://schemas.microsoft.com/office/drawing/2014/main" id="{C19EFF36-BD28-451A-A103-906F3AFCEB58}"/>
                </a:ext>
              </a:extLst>
            </p:cNvPr>
            <p:cNvSpPr/>
            <p:nvPr/>
          </p:nvSpPr>
          <p:spPr>
            <a:xfrm>
              <a:off x="5334753" y="5297900"/>
              <a:ext cx="68961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3498DB"/>
                  </a:solidFill>
                </a:rPr>
                <a:t>0.16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98DB"/>
                </a:solidFill>
              </a:endParaRPr>
            </a:p>
          </p:txBody>
        </p:sp>
        <p:sp>
          <p:nvSpPr>
            <p:cNvPr id="231" name="Rettangolo 230">
              <a:extLst>
                <a:ext uri="{FF2B5EF4-FFF2-40B4-BE49-F238E27FC236}">
                  <a16:creationId xmlns:a16="http://schemas.microsoft.com/office/drawing/2014/main" id="{F4ED45BB-9541-4A30-B4CB-C7ED9109CB11}"/>
                </a:ext>
              </a:extLst>
            </p:cNvPr>
            <p:cNvSpPr/>
            <p:nvPr/>
          </p:nvSpPr>
          <p:spPr>
            <a:xfrm>
              <a:off x="5334753" y="5860171"/>
              <a:ext cx="68961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E74C3C"/>
                  </a:solidFill>
                </a:rPr>
                <a:t>0.16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E74C3C"/>
                </a:solidFill>
              </a:endParaRPr>
            </a:p>
          </p:txBody>
        </p:sp>
        <p:sp>
          <p:nvSpPr>
            <p:cNvPr id="232" name="Rettangolo 231">
              <a:extLst>
                <a:ext uri="{FF2B5EF4-FFF2-40B4-BE49-F238E27FC236}">
                  <a16:creationId xmlns:a16="http://schemas.microsoft.com/office/drawing/2014/main" id="{79C10E83-20D3-4795-A5C7-7E7FF0FCF592}"/>
                </a:ext>
              </a:extLst>
            </p:cNvPr>
            <p:cNvSpPr/>
            <p:nvPr/>
          </p:nvSpPr>
          <p:spPr>
            <a:xfrm rot="18000000">
              <a:off x="4552613" y="4366044"/>
              <a:ext cx="68961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3498DB"/>
                  </a:solidFill>
                </a:rPr>
                <a:t>0.04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98DB"/>
                </a:solidFill>
              </a:endParaRPr>
            </a:p>
          </p:txBody>
        </p:sp>
        <p:sp>
          <p:nvSpPr>
            <p:cNvPr id="233" name="Rettangolo 232">
              <a:extLst>
                <a:ext uri="{FF2B5EF4-FFF2-40B4-BE49-F238E27FC236}">
                  <a16:creationId xmlns:a16="http://schemas.microsoft.com/office/drawing/2014/main" id="{038D3E63-F894-490E-A1DA-63A4618E5B8B}"/>
                </a:ext>
              </a:extLst>
            </p:cNvPr>
            <p:cNvSpPr/>
            <p:nvPr/>
          </p:nvSpPr>
          <p:spPr>
            <a:xfrm rot="3600000">
              <a:off x="6104608" y="4393465"/>
              <a:ext cx="68961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B31166"/>
                  </a:solidFill>
                </a:rPr>
                <a:t>0.09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B31166"/>
                </a:solidFill>
              </a:endParaRPr>
            </a:p>
          </p:txBody>
        </p:sp>
      </p:grpSp>
      <p:grpSp>
        <p:nvGrpSpPr>
          <p:cNvPr id="350" name="Gruppo 349">
            <a:extLst>
              <a:ext uri="{FF2B5EF4-FFF2-40B4-BE49-F238E27FC236}">
                <a16:creationId xmlns:a16="http://schemas.microsoft.com/office/drawing/2014/main" id="{EFAAA4B1-61EB-4B13-A288-31DAFB53401C}"/>
              </a:ext>
            </a:extLst>
          </p:cNvPr>
          <p:cNvGrpSpPr/>
          <p:nvPr/>
        </p:nvGrpSpPr>
        <p:grpSpPr>
          <a:xfrm>
            <a:off x="8186391" y="2780629"/>
            <a:ext cx="2999186" cy="3849368"/>
            <a:chOff x="8186391" y="2780629"/>
            <a:chExt cx="2999186" cy="3849368"/>
          </a:xfrm>
        </p:grpSpPr>
        <p:grpSp>
          <p:nvGrpSpPr>
            <p:cNvPr id="246" name="Gruppo 245">
              <a:extLst>
                <a:ext uri="{FF2B5EF4-FFF2-40B4-BE49-F238E27FC236}">
                  <a16:creationId xmlns:a16="http://schemas.microsoft.com/office/drawing/2014/main" id="{C35C7223-BE8F-4379-948B-7B4BF3CF8B23}"/>
                </a:ext>
              </a:extLst>
            </p:cNvPr>
            <p:cNvGrpSpPr/>
            <p:nvPr/>
          </p:nvGrpSpPr>
          <p:grpSpPr>
            <a:xfrm>
              <a:off x="10408972" y="3237628"/>
              <a:ext cx="603092" cy="923330"/>
              <a:chOff x="999830" y="3806897"/>
              <a:chExt cx="603092" cy="923330"/>
            </a:xfrm>
          </p:grpSpPr>
          <p:sp>
            <p:nvSpPr>
              <p:cNvPr id="257" name="Cerchio vuoto 256">
                <a:extLst>
                  <a:ext uri="{FF2B5EF4-FFF2-40B4-BE49-F238E27FC236}">
                    <a16:creationId xmlns:a16="http://schemas.microsoft.com/office/drawing/2014/main" id="{1A58840A-09EC-4C6F-8D78-735FA64FB672}"/>
                  </a:ext>
                </a:extLst>
              </p:cNvPr>
              <p:cNvSpPr/>
              <p:nvPr/>
            </p:nvSpPr>
            <p:spPr>
              <a:xfrm>
                <a:off x="999830" y="3972372"/>
                <a:ext cx="603092" cy="596264"/>
              </a:xfrm>
              <a:prstGeom prst="donut">
                <a:avLst>
                  <a:gd name="adj" fmla="val 13074"/>
                </a:avLst>
              </a:prstGeom>
              <a:solidFill>
                <a:srgbClr val="34495E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solidFill>
                    <a:schemeClr val="tx1"/>
                  </a:solidFill>
                </a:endParaRPr>
              </a:p>
            </p:txBody>
          </p:sp>
          <p:sp>
            <p:nvSpPr>
              <p:cNvPr id="258" name="Rettangolo 257">
                <a:extLst>
                  <a:ext uri="{FF2B5EF4-FFF2-40B4-BE49-F238E27FC236}">
                    <a16:creationId xmlns:a16="http://schemas.microsoft.com/office/drawing/2014/main" id="{710E9153-0EAD-43C5-A37E-12EC1CDEE4A6}"/>
                  </a:ext>
                </a:extLst>
              </p:cNvPr>
              <p:cNvSpPr/>
              <p:nvPr/>
            </p:nvSpPr>
            <p:spPr>
              <a:xfrm>
                <a:off x="1017484" y="3806897"/>
                <a:ext cx="567784" cy="923330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r>
                  <a:rPr lang="it-IT" sz="5400" dirty="0">
                    <a:ln w="22225">
                      <a:solidFill>
                        <a:schemeClr val="bg1"/>
                      </a:solidFill>
                    </a:ln>
                    <a:solidFill>
                      <a:srgbClr val="EBEBEB"/>
                    </a:solidFill>
                  </a:rPr>
                  <a:t>3</a:t>
                </a:r>
                <a:endParaRPr lang="it-IT" sz="2400" dirty="0"/>
              </a:p>
            </p:txBody>
          </p:sp>
        </p:grpSp>
        <p:grpSp>
          <p:nvGrpSpPr>
            <p:cNvPr id="247" name="Gruppo 246">
              <a:extLst>
                <a:ext uri="{FF2B5EF4-FFF2-40B4-BE49-F238E27FC236}">
                  <a16:creationId xmlns:a16="http://schemas.microsoft.com/office/drawing/2014/main" id="{1E08B652-C6B5-432F-B7FD-D15B1EF7AC5E}"/>
                </a:ext>
              </a:extLst>
            </p:cNvPr>
            <p:cNvGrpSpPr/>
            <p:nvPr/>
          </p:nvGrpSpPr>
          <p:grpSpPr>
            <a:xfrm>
              <a:off x="10408972" y="5145598"/>
              <a:ext cx="603092" cy="923330"/>
              <a:chOff x="999830" y="3806897"/>
              <a:chExt cx="603092" cy="923330"/>
            </a:xfrm>
          </p:grpSpPr>
          <p:sp>
            <p:nvSpPr>
              <p:cNvPr id="255" name="Cerchio vuoto 254">
                <a:extLst>
                  <a:ext uri="{FF2B5EF4-FFF2-40B4-BE49-F238E27FC236}">
                    <a16:creationId xmlns:a16="http://schemas.microsoft.com/office/drawing/2014/main" id="{E06F981F-9382-4D51-B5D4-935C0962366A}"/>
                  </a:ext>
                </a:extLst>
              </p:cNvPr>
              <p:cNvSpPr/>
              <p:nvPr/>
            </p:nvSpPr>
            <p:spPr>
              <a:xfrm>
                <a:off x="999830" y="3972372"/>
                <a:ext cx="603092" cy="596264"/>
              </a:xfrm>
              <a:prstGeom prst="donut">
                <a:avLst>
                  <a:gd name="adj" fmla="val 13074"/>
                </a:avLst>
              </a:prstGeom>
              <a:solidFill>
                <a:srgbClr val="E74C3C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solidFill>
                    <a:schemeClr val="tx1"/>
                  </a:solidFill>
                </a:endParaRPr>
              </a:p>
            </p:txBody>
          </p:sp>
          <p:sp>
            <p:nvSpPr>
              <p:cNvPr id="256" name="Rettangolo 255">
                <a:extLst>
                  <a:ext uri="{FF2B5EF4-FFF2-40B4-BE49-F238E27FC236}">
                    <a16:creationId xmlns:a16="http://schemas.microsoft.com/office/drawing/2014/main" id="{C8A27C99-6DC8-4EBE-94BA-F7794AFFB353}"/>
                  </a:ext>
                </a:extLst>
              </p:cNvPr>
              <p:cNvSpPr/>
              <p:nvPr/>
            </p:nvSpPr>
            <p:spPr>
              <a:xfrm>
                <a:off x="1017484" y="3806897"/>
                <a:ext cx="567784" cy="9233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it-IT" sz="5400" dirty="0">
                    <a:ln w="22225">
                      <a:solidFill>
                        <a:schemeClr val="bg1"/>
                      </a:solidFill>
                    </a:ln>
                    <a:solidFill>
                      <a:srgbClr val="EBEBEB"/>
                    </a:solidFill>
                  </a:rPr>
                  <a:t>2</a:t>
                </a:r>
                <a:endParaRPr lang="it-IT" sz="2400" dirty="0"/>
              </a:p>
            </p:txBody>
          </p:sp>
        </p:grpSp>
        <p:cxnSp>
          <p:nvCxnSpPr>
            <p:cNvPr id="249" name="Connettore curvo 64">
              <a:extLst>
                <a:ext uri="{FF2B5EF4-FFF2-40B4-BE49-F238E27FC236}">
                  <a16:creationId xmlns:a16="http://schemas.microsoft.com/office/drawing/2014/main" id="{2369DFE5-BBA5-495C-90E1-E90820D35368}"/>
                </a:ext>
              </a:extLst>
            </p:cNvPr>
            <p:cNvCxnSpPr>
              <a:cxnSpLocks/>
              <a:stCxn id="257" idx="1"/>
              <a:endCxn id="257" idx="7"/>
            </p:cNvCxnSpPr>
            <p:nvPr/>
          </p:nvCxnSpPr>
          <p:spPr>
            <a:xfrm rot="5400000" flipH="1" flipV="1">
              <a:off x="10710518" y="3277199"/>
              <a:ext cx="12700" cy="426450"/>
            </a:xfrm>
            <a:prstGeom prst="bentConnector3">
              <a:avLst>
                <a:gd name="adj1" fmla="val 2928386"/>
              </a:avLst>
            </a:prstGeom>
            <a:ln w="28575" cap="flat" cmpd="sng" algn="ctr">
              <a:solidFill>
                <a:srgbClr val="34495E"/>
              </a:solidFill>
              <a:prstDash val="solid"/>
              <a:round/>
              <a:headEnd type="none" w="med" len="med"/>
              <a:tailEnd type="arrow" w="med" len="med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50" name="Connettore curvo 64">
              <a:extLst>
                <a:ext uri="{FF2B5EF4-FFF2-40B4-BE49-F238E27FC236}">
                  <a16:creationId xmlns:a16="http://schemas.microsoft.com/office/drawing/2014/main" id="{32062431-930D-4222-9860-EB0991861709}"/>
                </a:ext>
              </a:extLst>
            </p:cNvPr>
            <p:cNvCxnSpPr>
              <a:cxnSpLocks/>
              <a:stCxn id="255" idx="3"/>
              <a:endCxn id="255" idx="5"/>
            </p:cNvCxnSpPr>
            <p:nvPr/>
          </p:nvCxnSpPr>
          <p:spPr>
            <a:xfrm rot="16200000" flipH="1">
              <a:off x="10710518" y="5606791"/>
              <a:ext cx="12700" cy="426450"/>
            </a:xfrm>
            <a:prstGeom prst="bentConnector3">
              <a:avLst>
                <a:gd name="adj1" fmla="val 3001850"/>
              </a:avLst>
            </a:prstGeom>
            <a:ln w="28575" cap="flat" cmpd="sng" algn="ctr">
              <a:solidFill>
                <a:srgbClr val="E74C3C"/>
              </a:solidFill>
              <a:prstDash val="solid"/>
              <a:round/>
              <a:headEnd type="none" w="med" len="med"/>
              <a:tailEnd type="arrow" w="med" len="med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51" name="Rettangolo 250">
              <a:extLst>
                <a:ext uri="{FF2B5EF4-FFF2-40B4-BE49-F238E27FC236}">
                  <a16:creationId xmlns:a16="http://schemas.microsoft.com/office/drawing/2014/main" id="{5FA41952-C2AC-46C7-885C-204DC038A593}"/>
                </a:ext>
              </a:extLst>
            </p:cNvPr>
            <p:cNvSpPr/>
            <p:nvPr/>
          </p:nvSpPr>
          <p:spPr>
            <a:xfrm>
              <a:off x="10221852" y="2780629"/>
              <a:ext cx="9637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34495E"/>
                  </a:solidFill>
                </a:rPr>
                <a:t>0.330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495E"/>
                </a:solidFill>
              </a:endParaRPr>
            </a:p>
          </p:txBody>
        </p:sp>
        <p:sp>
          <p:nvSpPr>
            <p:cNvPr id="252" name="Rettangolo 251">
              <a:extLst>
                <a:ext uri="{FF2B5EF4-FFF2-40B4-BE49-F238E27FC236}">
                  <a16:creationId xmlns:a16="http://schemas.microsoft.com/office/drawing/2014/main" id="{EFDB6F66-7D82-41F0-A627-CE7E043C80F4}"/>
                </a:ext>
              </a:extLst>
            </p:cNvPr>
            <p:cNvSpPr/>
            <p:nvPr/>
          </p:nvSpPr>
          <p:spPr>
            <a:xfrm>
              <a:off x="10177750" y="6128837"/>
              <a:ext cx="9637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E74C3C"/>
                  </a:solidFill>
                </a:rPr>
                <a:t>0.365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E74C3C"/>
                </a:solidFill>
              </a:endParaRPr>
            </a:p>
          </p:txBody>
        </p:sp>
        <p:grpSp>
          <p:nvGrpSpPr>
            <p:cNvPr id="261" name="Gruppo 260">
              <a:extLst>
                <a:ext uri="{FF2B5EF4-FFF2-40B4-BE49-F238E27FC236}">
                  <a16:creationId xmlns:a16="http://schemas.microsoft.com/office/drawing/2014/main" id="{3C6BA7EC-834E-4BBE-BEE7-A020D5CF2FE1}"/>
                </a:ext>
              </a:extLst>
            </p:cNvPr>
            <p:cNvGrpSpPr/>
            <p:nvPr/>
          </p:nvGrpSpPr>
          <p:grpSpPr>
            <a:xfrm>
              <a:off x="8389266" y="3269984"/>
              <a:ext cx="603092" cy="923330"/>
              <a:chOff x="999830" y="3806897"/>
              <a:chExt cx="603092" cy="923330"/>
            </a:xfrm>
          </p:grpSpPr>
          <p:sp>
            <p:nvSpPr>
              <p:cNvPr id="272" name="Cerchio vuoto 271">
                <a:extLst>
                  <a:ext uri="{FF2B5EF4-FFF2-40B4-BE49-F238E27FC236}">
                    <a16:creationId xmlns:a16="http://schemas.microsoft.com/office/drawing/2014/main" id="{7414B613-ED88-43CF-9EC9-7634EE883545}"/>
                  </a:ext>
                </a:extLst>
              </p:cNvPr>
              <p:cNvSpPr/>
              <p:nvPr/>
            </p:nvSpPr>
            <p:spPr>
              <a:xfrm>
                <a:off x="999830" y="3972372"/>
                <a:ext cx="603092" cy="596264"/>
              </a:xfrm>
              <a:prstGeom prst="donut">
                <a:avLst>
                  <a:gd name="adj" fmla="val 13074"/>
                </a:avLst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solidFill>
                    <a:schemeClr val="tx1"/>
                  </a:solidFill>
                </a:endParaRPr>
              </a:p>
            </p:txBody>
          </p:sp>
          <p:sp>
            <p:nvSpPr>
              <p:cNvPr id="273" name="Rettangolo 272">
                <a:extLst>
                  <a:ext uri="{FF2B5EF4-FFF2-40B4-BE49-F238E27FC236}">
                    <a16:creationId xmlns:a16="http://schemas.microsoft.com/office/drawing/2014/main" id="{56CC4AF1-8342-4A94-9A25-577D27FC3761}"/>
                  </a:ext>
                </a:extLst>
              </p:cNvPr>
              <p:cNvSpPr/>
              <p:nvPr/>
            </p:nvSpPr>
            <p:spPr>
              <a:xfrm>
                <a:off x="1017484" y="3806897"/>
                <a:ext cx="567784" cy="9233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it-IT" sz="5400" dirty="0">
                    <a:ln w="22225">
                      <a:solidFill>
                        <a:schemeClr val="bg1"/>
                      </a:solidFill>
                    </a:ln>
                    <a:solidFill>
                      <a:srgbClr val="EBEBEB"/>
                    </a:solidFill>
                  </a:rPr>
                  <a:t>0</a:t>
                </a:r>
                <a:endParaRPr lang="it-IT" sz="2400" dirty="0"/>
              </a:p>
            </p:txBody>
          </p:sp>
        </p:grpSp>
        <p:grpSp>
          <p:nvGrpSpPr>
            <p:cNvPr id="262" name="Gruppo 261">
              <a:extLst>
                <a:ext uri="{FF2B5EF4-FFF2-40B4-BE49-F238E27FC236}">
                  <a16:creationId xmlns:a16="http://schemas.microsoft.com/office/drawing/2014/main" id="{178B5D68-4FED-43FC-A282-AFEDCD71C8D9}"/>
                </a:ext>
              </a:extLst>
            </p:cNvPr>
            <p:cNvGrpSpPr/>
            <p:nvPr/>
          </p:nvGrpSpPr>
          <p:grpSpPr>
            <a:xfrm>
              <a:off x="8389266" y="5177954"/>
              <a:ext cx="603092" cy="923330"/>
              <a:chOff x="999830" y="3806897"/>
              <a:chExt cx="603092" cy="923330"/>
            </a:xfrm>
          </p:grpSpPr>
          <p:sp>
            <p:nvSpPr>
              <p:cNvPr id="270" name="Cerchio vuoto 269">
                <a:extLst>
                  <a:ext uri="{FF2B5EF4-FFF2-40B4-BE49-F238E27FC236}">
                    <a16:creationId xmlns:a16="http://schemas.microsoft.com/office/drawing/2014/main" id="{5DB7F37E-270D-4D4C-B676-B6B24DE44043}"/>
                  </a:ext>
                </a:extLst>
              </p:cNvPr>
              <p:cNvSpPr/>
              <p:nvPr/>
            </p:nvSpPr>
            <p:spPr>
              <a:xfrm>
                <a:off x="999830" y="3972372"/>
                <a:ext cx="603092" cy="596264"/>
              </a:xfrm>
              <a:prstGeom prst="donut">
                <a:avLst>
                  <a:gd name="adj" fmla="val 13074"/>
                </a:avLst>
              </a:prstGeom>
              <a:solidFill>
                <a:srgbClr val="00B0F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>
                  <a:solidFill>
                    <a:schemeClr val="tx1"/>
                  </a:solidFill>
                </a:endParaRPr>
              </a:p>
            </p:txBody>
          </p:sp>
          <p:sp>
            <p:nvSpPr>
              <p:cNvPr id="271" name="Rettangolo 270">
                <a:extLst>
                  <a:ext uri="{FF2B5EF4-FFF2-40B4-BE49-F238E27FC236}">
                    <a16:creationId xmlns:a16="http://schemas.microsoft.com/office/drawing/2014/main" id="{F1D46DED-4B6D-4432-A6A1-E95A146855F2}"/>
                  </a:ext>
                </a:extLst>
              </p:cNvPr>
              <p:cNvSpPr/>
              <p:nvPr/>
            </p:nvSpPr>
            <p:spPr>
              <a:xfrm>
                <a:off x="1017484" y="3806897"/>
                <a:ext cx="567784" cy="9233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it-IT" sz="5400" dirty="0">
                    <a:ln w="22225">
                      <a:solidFill>
                        <a:schemeClr val="bg1"/>
                      </a:solidFill>
                    </a:ln>
                    <a:solidFill>
                      <a:srgbClr val="EBEBEB"/>
                    </a:solidFill>
                  </a:rPr>
                  <a:t>1</a:t>
                </a:r>
                <a:endParaRPr lang="it-IT" sz="2400" dirty="0"/>
              </a:p>
            </p:txBody>
          </p:sp>
        </p:grpSp>
        <p:cxnSp>
          <p:nvCxnSpPr>
            <p:cNvPr id="264" name="Connettore curvo 64">
              <a:extLst>
                <a:ext uri="{FF2B5EF4-FFF2-40B4-BE49-F238E27FC236}">
                  <a16:creationId xmlns:a16="http://schemas.microsoft.com/office/drawing/2014/main" id="{A8066AD4-C53D-4D0C-A05A-2FFBF319B6D9}"/>
                </a:ext>
              </a:extLst>
            </p:cNvPr>
            <p:cNvCxnSpPr>
              <a:cxnSpLocks/>
              <a:stCxn id="272" idx="7"/>
              <a:endCxn id="272" idx="1"/>
            </p:cNvCxnSpPr>
            <p:nvPr/>
          </p:nvCxnSpPr>
          <p:spPr>
            <a:xfrm rot="16200000" flipV="1">
              <a:off x="8690812" y="3309555"/>
              <a:ext cx="12700" cy="426450"/>
            </a:xfrm>
            <a:prstGeom prst="bentConnector3">
              <a:avLst>
                <a:gd name="adj1" fmla="val 3001858"/>
              </a:avLst>
            </a:prstGeom>
            <a:ln w="28575" cap="flat" cmpd="sng" algn="ctr">
              <a:solidFill>
                <a:srgbClr val="B31166"/>
              </a:solidFill>
              <a:prstDash val="solid"/>
              <a:round/>
              <a:headEnd type="none" w="med" len="med"/>
              <a:tailEnd type="arrow" w="med" len="med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65" name="Connettore curvo 64">
              <a:extLst>
                <a:ext uri="{FF2B5EF4-FFF2-40B4-BE49-F238E27FC236}">
                  <a16:creationId xmlns:a16="http://schemas.microsoft.com/office/drawing/2014/main" id="{EEEFAAA2-F183-4465-982B-B971E8C4DA9E}"/>
                </a:ext>
              </a:extLst>
            </p:cNvPr>
            <p:cNvCxnSpPr>
              <a:cxnSpLocks/>
              <a:stCxn id="270" idx="5"/>
              <a:endCxn id="270" idx="3"/>
            </p:cNvCxnSpPr>
            <p:nvPr/>
          </p:nvCxnSpPr>
          <p:spPr>
            <a:xfrm rot="5400000">
              <a:off x="8690812" y="5639147"/>
              <a:ext cx="12700" cy="426450"/>
            </a:xfrm>
            <a:prstGeom prst="bentConnector3">
              <a:avLst>
                <a:gd name="adj1" fmla="val 3148795"/>
              </a:avLst>
            </a:prstGeom>
            <a:ln w="28575" cap="flat" cmpd="sng" algn="ctr">
              <a:solidFill>
                <a:srgbClr val="3498DB"/>
              </a:solidFill>
              <a:prstDash val="solid"/>
              <a:round/>
              <a:headEnd type="none" w="med" len="med"/>
              <a:tailEnd type="arrow" w="med" len="med"/>
            </a:ln>
            <a:effectLst>
              <a:outerShdw blurRad="50800" dist="38100" dir="8100000" algn="tr" rotWithShape="0">
                <a:schemeClr val="bg1"/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66" name="Rettangolo 265">
              <a:extLst>
                <a:ext uri="{FF2B5EF4-FFF2-40B4-BE49-F238E27FC236}">
                  <a16:creationId xmlns:a16="http://schemas.microsoft.com/office/drawing/2014/main" id="{3E2C3C32-D94B-4A8A-AFE0-CA2DFE82480C}"/>
                </a:ext>
              </a:extLst>
            </p:cNvPr>
            <p:cNvSpPr/>
            <p:nvPr/>
          </p:nvSpPr>
          <p:spPr>
            <a:xfrm>
              <a:off x="8186391" y="2792451"/>
              <a:ext cx="9637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B31166"/>
                  </a:solidFill>
                </a:rPr>
                <a:t>0.910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B31166"/>
                </a:solidFill>
              </a:endParaRPr>
            </a:p>
          </p:txBody>
        </p:sp>
        <p:sp>
          <p:nvSpPr>
            <p:cNvPr id="267" name="Rettangolo 266">
              <a:extLst>
                <a:ext uri="{FF2B5EF4-FFF2-40B4-BE49-F238E27FC236}">
                  <a16:creationId xmlns:a16="http://schemas.microsoft.com/office/drawing/2014/main" id="{2711B207-6AEB-4076-98AC-5C9817050F36}"/>
                </a:ext>
              </a:extLst>
            </p:cNvPr>
            <p:cNvSpPr/>
            <p:nvPr/>
          </p:nvSpPr>
          <p:spPr>
            <a:xfrm>
              <a:off x="8203762" y="6168332"/>
              <a:ext cx="9637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400" b="1" dirty="0">
                  <a:ln w="22225">
                    <a:solidFill>
                      <a:schemeClr val="tx1"/>
                    </a:solidFill>
                  </a:ln>
                  <a:solidFill>
                    <a:srgbClr val="3498DB"/>
                  </a:solidFill>
                </a:rPr>
                <a:t>0.530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98DB"/>
                </a:solidFill>
              </a:endParaRPr>
            </a:p>
          </p:txBody>
        </p:sp>
        <p:grpSp>
          <p:nvGrpSpPr>
            <p:cNvPr id="310" name="Gruppo 309">
              <a:extLst>
                <a:ext uri="{FF2B5EF4-FFF2-40B4-BE49-F238E27FC236}">
                  <a16:creationId xmlns:a16="http://schemas.microsoft.com/office/drawing/2014/main" id="{8A9BEAEA-8025-4E54-962B-E1466A4A35D4}"/>
                </a:ext>
              </a:extLst>
            </p:cNvPr>
            <p:cNvGrpSpPr/>
            <p:nvPr/>
          </p:nvGrpSpPr>
          <p:grpSpPr>
            <a:xfrm>
              <a:off x="8613442" y="4022276"/>
              <a:ext cx="166317" cy="1347023"/>
              <a:chOff x="8613442" y="4022276"/>
              <a:chExt cx="166317" cy="1347023"/>
            </a:xfrm>
          </p:grpSpPr>
          <p:cxnSp>
            <p:nvCxnSpPr>
              <p:cNvPr id="299" name="Connettore 2 298">
                <a:extLst>
                  <a:ext uri="{FF2B5EF4-FFF2-40B4-BE49-F238E27FC236}">
                    <a16:creationId xmlns:a16="http://schemas.microsoft.com/office/drawing/2014/main" id="{5B999F9C-D289-46EE-8764-7499055330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9759" y="4057593"/>
                <a:ext cx="0" cy="1311706"/>
              </a:xfrm>
              <a:prstGeom prst="straightConnector1">
                <a:avLst/>
              </a:prstGeom>
              <a:ln w="38100">
                <a:solidFill>
                  <a:srgbClr val="B31166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nettore 2 301">
                <a:extLst>
                  <a:ext uri="{FF2B5EF4-FFF2-40B4-BE49-F238E27FC236}">
                    <a16:creationId xmlns:a16="http://schemas.microsoft.com/office/drawing/2014/main" id="{6A6B2E42-6710-4F35-B896-54F1F37E90E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613442" y="4022276"/>
                <a:ext cx="9331" cy="1313729"/>
              </a:xfrm>
              <a:prstGeom prst="straightConnector1">
                <a:avLst/>
              </a:prstGeom>
              <a:ln w="38100">
                <a:solidFill>
                  <a:srgbClr val="3498DB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1" name="Gruppo 310">
              <a:extLst>
                <a:ext uri="{FF2B5EF4-FFF2-40B4-BE49-F238E27FC236}">
                  <a16:creationId xmlns:a16="http://schemas.microsoft.com/office/drawing/2014/main" id="{7C378728-3BEC-46C1-BE9F-F48871004915}"/>
                </a:ext>
              </a:extLst>
            </p:cNvPr>
            <p:cNvGrpSpPr/>
            <p:nvPr/>
          </p:nvGrpSpPr>
          <p:grpSpPr>
            <a:xfrm>
              <a:off x="10643244" y="4004766"/>
              <a:ext cx="166317" cy="1347023"/>
              <a:chOff x="8613442" y="4022276"/>
              <a:chExt cx="166317" cy="1347023"/>
            </a:xfrm>
          </p:grpSpPr>
          <p:cxnSp>
            <p:nvCxnSpPr>
              <p:cNvPr id="312" name="Connettore 2 311">
                <a:extLst>
                  <a:ext uri="{FF2B5EF4-FFF2-40B4-BE49-F238E27FC236}">
                    <a16:creationId xmlns:a16="http://schemas.microsoft.com/office/drawing/2014/main" id="{564B989C-E3D6-4C1C-8473-D58862418E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9759" y="4057593"/>
                <a:ext cx="0" cy="1311706"/>
              </a:xfrm>
              <a:prstGeom prst="straightConnector1">
                <a:avLst/>
              </a:prstGeom>
              <a:ln w="38100">
                <a:solidFill>
                  <a:srgbClr val="34495E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nettore 2 312">
                <a:extLst>
                  <a:ext uri="{FF2B5EF4-FFF2-40B4-BE49-F238E27FC236}">
                    <a16:creationId xmlns:a16="http://schemas.microsoft.com/office/drawing/2014/main" id="{C954B907-000A-4AB1-80BF-413967029B5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613442" y="4022276"/>
                <a:ext cx="9331" cy="1313729"/>
              </a:xfrm>
              <a:prstGeom prst="straightConnector1">
                <a:avLst/>
              </a:prstGeom>
              <a:ln w="38100">
                <a:solidFill>
                  <a:srgbClr val="E74C3C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4" name="Gruppo 313">
              <a:extLst>
                <a:ext uri="{FF2B5EF4-FFF2-40B4-BE49-F238E27FC236}">
                  <a16:creationId xmlns:a16="http://schemas.microsoft.com/office/drawing/2014/main" id="{7057BC6F-9549-4F41-91D3-C896CECB6592}"/>
                </a:ext>
              </a:extLst>
            </p:cNvPr>
            <p:cNvGrpSpPr/>
            <p:nvPr/>
          </p:nvGrpSpPr>
          <p:grpSpPr>
            <a:xfrm rot="16200000">
              <a:off x="9599975" y="4942735"/>
              <a:ext cx="166317" cy="1347024"/>
              <a:chOff x="8613442" y="4022275"/>
              <a:chExt cx="166317" cy="1347024"/>
            </a:xfrm>
          </p:grpSpPr>
          <p:cxnSp>
            <p:nvCxnSpPr>
              <p:cNvPr id="315" name="Connettore 2 314">
                <a:extLst>
                  <a:ext uri="{FF2B5EF4-FFF2-40B4-BE49-F238E27FC236}">
                    <a16:creationId xmlns:a16="http://schemas.microsoft.com/office/drawing/2014/main" id="{E0919675-797B-4C59-B511-F3D51FF6C9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9759" y="4057593"/>
                <a:ext cx="0" cy="1311706"/>
              </a:xfrm>
              <a:prstGeom prst="straightConnector1">
                <a:avLst/>
              </a:prstGeom>
              <a:ln w="38100">
                <a:solidFill>
                  <a:srgbClr val="3498DB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nettore 2 315">
                <a:extLst>
                  <a:ext uri="{FF2B5EF4-FFF2-40B4-BE49-F238E27FC236}">
                    <a16:creationId xmlns:a16="http://schemas.microsoft.com/office/drawing/2014/main" id="{18F5B1F9-C10B-48C2-A003-97C6EEECB7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613442" y="4022276"/>
                <a:ext cx="9331" cy="1313729"/>
              </a:xfrm>
              <a:prstGeom prst="straightConnector1">
                <a:avLst/>
              </a:prstGeom>
              <a:ln w="38100">
                <a:solidFill>
                  <a:srgbClr val="E74C3C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7" name="Gruppo 316">
              <a:extLst>
                <a:ext uri="{FF2B5EF4-FFF2-40B4-BE49-F238E27FC236}">
                  <a16:creationId xmlns:a16="http://schemas.microsoft.com/office/drawing/2014/main" id="{F8CE25E5-D7C1-4466-8E3C-ADC07B32AAB6}"/>
                </a:ext>
              </a:extLst>
            </p:cNvPr>
            <p:cNvGrpSpPr/>
            <p:nvPr/>
          </p:nvGrpSpPr>
          <p:grpSpPr>
            <a:xfrm rot="16200000">
              <a:off x="9612112" y="3060079"/>
              <a:ext cx="166317" cy="1347023"/>
              <a:chOff x="8613442" y="4022276"/>
              <a:chExt cx="166317" cy="1347023"/>
            </a:xfrm>
          </p:grpSpPr>
          <p:cxnSp>
            <p:nvCxnSpPr>
              <p:cNvPr id="318" name="Connettore 2 317">
                <a:extLst>
                  <a:ext uri="{FF2B5EF4-FFF2-40B4-BE49-F238E27FC236}">
                    <a16:creationId xmlns:a16="http://schemas.microsoft.com/office/drawing/2014/main" id="{A50A945B-9DCF-4081-BBBC-1C45BE404D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9759" y="4057593"/>
                <a:ext cx="0" cy="1311706"/>
              </a:xfrm>
              <a:prstGeom prst="straightConnector1">
                <a:avLst/>
              </a:prstGeom>
              <a:ln w="38100">
                <a:solidFill>
                  <a:srgbClr val="B31166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nettore 2 318">
                <a:extLst>
                  <a:ext uri="{FF2B5EF4-FFF2-40B4-BE49-F238E27FC236}">
                    <a16:creationId xmlns:a16="http://schemas.microsoft.com/office/drawing/2014/main" id="{1304354E-445D-4C52-8907-E345FD0A62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613442" y="4022276"/>
                <a:ext cx="9331" cy="1313729"/>
              </a:xfrm>
              <a:prstGeom prst="straightConnector1">
                <a:avLst/>
              </a:prstGeom>
              <a:ln w="38100">
                <a:solidFill>
                  <a:srgbClr val="34495E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0" name="Gruppo 319">
              <a:extLst>
                <a:ext uri="{FF2B5EF4-FFF2-40B4-BE49-F238E27FC236}">
                  <a16:creationId xmlns:a16="http://schemas.microsoft.com/office/drawing/2014/main" id="{3820BA5A-46A6-4B29-8360-9E6953F08B5A}"/>
                </a:ext>
              </a:extLst>
            </p:cNvPr>
            <p:cNvGrpSpPr/>
            <p:nvPr/>
          </p:nvGrpSpPr>
          <p:grpSpPr>
            <a:xfrm rot="18900000">
              <a:off x="9624952" y="3631464"/>
              <a:ext cx="168256" cy="2070354"/>
              <a:chOff x="8613442" y="4022276"/>
              <a:chExt cx="166317" cy="1347023"/>
            </a:xfrm>
          </p:grpSpPr>
          <p:cxnSp>
            <p:nvCxnSpPr>
              <p:cNvPr id="321" name="Connettore 2 320">
                <a:extLst>
                  <a:ext uri="{FF2B5EF4-FFF2-40B4-BE49-F238E27FC236}">
                    <a16:creationId xmlns:a16="http://schemas.microsoft.com/office/drawing/2014/main" id="{7917AC6E-12F9-4127-BD63-1CA0437D4C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9759" y="4057593"/>
                <a:ext cx="0" cy="1311706"/>
              </a:xfrm>
              <a:prstGeom prst="straightConnector1">
                <a:avLst/>
              </a:prstGeom>
              <a:ln w="38100">
                <a:solidFill>
                  <a:srgbClr val="B31166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nettore 2 321">
                <a:extLst>
                  <a:ext uri="{FF2B5EF4-FFF2-40B4-BE49-F238E27FC236}">
                    <a16:creationId xmlns:a16="http://schemas.microsoft.com/office/drawing/2014/main" id="{83345309-3E2E-497C-9622-17B6E5491C0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613442" y="4022276"/>
                <a:ext cx="9331" cy="1313729"/>
              </a:xfrm>
              <a:prstGeom prst="straightConnector1">
                <a:avLst/>
              </a:prstGeom>
              <a:ln w="38100">
                <a:solidFill>
                  <a:srgbClr val="E74C3C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3" name="Gruppo 322">
              <a:extLst>
                <a:ext uri="{FF2B5EF4-FFF2-40B4-BE49-F238E27FC236}">
                  <a16:creationId xmlns:a16="http://schemas.microsoft.com/office/drawing/2014/main" id="{774045F2-0E8E-48FF-86DD-6CE8D13B371E}"/>
                </a:ext>
              </a:extLst>
            </p:cNvPr>
            <p:cNvGrpSpPr/>
            <p:nvPr/>
          </p:nvGrpSpPr>
          <p:grpSpPr>
            <a:xfrm rot="13500000">
              <a:off x="9628047" y="3615843"/>
              <a:ext cx="168256" cy="2070354"/>
              <a:chOff x="8613442" y="4022276"/>
              <a:chExt cx="166317" cy="1347023"/>
            </a:xfrm>
          </p:grpSpPr>
          <p:cxnSp>
            <p:nvCxnSpPr>
              <p:cNvPr id="324" name="Connettore 2 323">
                <a:extLst>
                  <a:ext uri="{FF2B5EF4-FFF2-40B4-BE49-F238E27FC236}">
                    <a16:creationId xmlns:a16="http://schemas.microsoft.com/office/drawing/2014/main" id="{ABF2AE20-821D-472B-B2A9-DB9291276F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9759" y="4057593"/>
                <a:ext cx="0" cy="1311706"/>
              </a:xfrm>
              <a:prstGeom prst="straightConnector1">
                <a:avLst/>
              </a:prstGeom>
              <a:ln w="38100">
                <a:solidFill>
                  <a:srgbClr val="3498DB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nettore 2 324">
                <a:extLst>
                  <a:ext uri="{FF2B5EF4-FFF2-40B4-BE49-F238E27FC236}">
                    <a16:creationId xmlns:a16="http://schemas.microsoft.com/office/drawing/2014/main" id="{79E43B2F-3771-4EAF-832C-6D63DCBC58A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613442" y="4022276"/>
                <a:ext cx="9331" cy="1313729"/>
              </a:xfrm>
              <a:prstGeom prst="straightConnector1">
                <a:avLst/>
              </a:prstGeom>
              <a:ln w="38100">
                <a:solidFill>
                  <a:srgbClr val="34495E"/>
                </a:solidFill>
                <a:tailEnd type="triangle"/>
              </a:ln>
              <a:effectLst>
                <a:outerShdw blurRad="50800" dist="38100" dir="8100000" algn="tr" rotWithShape="0">
                  <a:schemeClr val="bg1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6" name="Rettangolo 325">
              <a:extLst>
                <a:ext uri="{FF2B5EF4-FFF2-40B4-BE49-F238E27FC236}">
                  <a16:creationId xmlns:a16="http://schemas.microsoft.com/office/drawing/2014/main" id="{14423C55-7B5F-4F9E-BC62-712E884010DD}"/>
                </a:ext>
              </a:extLst>
            </p:cNvPr>
            <p:cNvSpPr/>
            <p:nvPr/>
          </p:nvSpPr>
          <p:spPr>
            <a:xfrm>
              <a:off x="9455191" y="3350349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B31166"/>
                  </a:solidFill>
                </a:rPr>
                <a:t>0.003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B31166"/>
                </a:solidFill>
              </a:endParaRPr>
            </a:p>
          </p:txBody>
        </p:sp>
        <p:sp>
          <p:nvSpPr>
            <p:cNvPr id="327" name="Rettangolo 326">
              <a:extLst>
                <a:ext uri="{FF2B5EF4-FFF2-40B4-BE49-F238E27FC236}">
                  <a16:creationId xmlns:a16="http://schemas.microsoft.com/office/drawing/2014/main" id="{D4E6C4F7-3349-4CD2-A980-8FF3A4F14F89}"/>
                </a:ext>
              </a:extLst>
            </p:cNvPr>
            <p:cNvSpPr/>
            <p:nvPr/>
          </p:nvSpPr>
          <p:spPr>
            <a:xfrm>
              <a:off x="9100422" y="3662072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34495E"/>
                  </a:solidFill>
                </a:rPr>
                <a:t>0.030</a:t>
              </a:r>
              <a:endParaRPr lang="it-IT" sz="3200" b="1" dirty="0">
                <a:ln>
                  <a:solidFill>
                    <a:schemeClr val="tx1"/>
                  </a:solidFill>
                </a:ln>
                <a:solidFill>
                  <a:srgbClr val="34495E"/>
                </a:solidFill>
              </a:endParaRPr>
            </a:p>
          </p:txBody>
        </p:sp>
        <p:sp>
          <p:nvSpPr>
            <p:cNvPr id="330" name="Rettangolo 329">
              <a:extLst>
                <a:ext uri="{FF2B5EF4-FFF2-40B4-BE49-F238E27FC236}">
                  <a16:creationId xmlns:a16="http://schemas.microsoft.com/office/drawing/2014/main" id="{99998CCD-9E47-4F98-BA72-AD52EDF8F89D}"/>
                </a:ext>
              </a:extLst>
            </p:cNvPr>
            <p:cNvSpPr/>
            <p:nvPr/>
          </p:nvSpPr>
          <p:spPr>
            <a:xfrm>
              <a:off x="9576349" y="5274609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3498DB"/>
                  </a:solidFill>
                </a:rPr>
                <a:t>0.180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98DB"/>
                </a:solidFill>
              </a:endParaRPr>
            </a:p>
          </p:txBody>
        </p:sp>
        <p:sp>
          <p:nvSpPr>
            <p:cNvPr id="331" name="Rettangolo 330">
              <a:extLst>
                <a:ext uri="{FF2B5EF4-FFF2-40B4-BE49-F238E27FC236}">
                  <a16:creationId xmlns:a16="http://schemas.microsoft.com/office/drawing/2014/main" id="{3275DB83-7AB7-46DB-A354-403801F4DAF3}"/>
                </a:ext>
              </a:extLst>
            </p:cNvPr>
            <p:cNvSpPr/>
            <p:nvPr/>
          </p:nvSpPr>
          <p:spPr>
            <a:xfrm>
              <a:off x="9074969" y="5588277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E74C3C"/>
                  </a:solidFill>
                </a:rPr>
                <a:t>0.130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E74C3C"/>
                </a:solidFill>
              </a:endParaRPr>
            </a:p>
          </p:txBody>
        </p:sp>
        <p:sp>
          <p:nvSpPr>
            <p:cNvPr id="332" name="Rettangolo 331">
              <a:extLst>
                <a:ext uri="{FF2B5EF4-FFF2-40B4-BE49-F238E27FC236}">
                  <a16:creationId xmlns:a16="http://schemas.microsoft.com/office/drawing/2014/main" id="{4DF8A456-3E22-4100-866F-BB8ADB5DC1B6}"/>
                </a:ext>
              </a:extLst>
            </p:cNvPr>
            <p:cNvSpPr/>
            <p:nvPr/>
          </p:nvSpPr>
          <p:spPr>
            <a:xfrm rot="5400000">
              <a:off x="10456049" y="4715688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34495E"/>
                  </a:solidFill>
                </a:rPr>
                <a:t>0.080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495E"/>
                </a:solidFill>
              </a:endParaRPr>
            </a:p>
          </p:txBody>
        </p:sp>
        <p:sp>
          <p:nvSpPr>
            <p:cNvPr id="333" name="Rettangolo 332">
              <a:extLst>
                <a:ext uri="{FF2B5EF4-FFF2-40B4-BE49-F238E27FC236}">
                  <a16:creationId xmlns:a16="http://schemas.microsoft.com/office/drawing/2014/main" id="{73ACB9C7-BD08-410B-835A-5EBEFDB77679}"/>
                </a:ext>
              </a:extLst>
            </p:cNvPr>
            <p:cNvSpPr/>
            <p:nvPr/>
          </p:nvSpPr>
          <p:spPr>
            <a:xfrm rot="5400000">
              <a:off x="10154566" y="4228581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E74C3C"/>
                  </a:solidFill>
                </a:rPr>
                <a:t>0.024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E74C3C"/>
                </a:solidFill>
              </a:endParaRPr>
            </a:p>
          </p:txBody>
        </p:sp>
        <p:sp>
          <p:nvSpPr>
            <p:cNvPr id="334" name="Rettangolo 333">
              <a:extLst>
                <a:ext uri="{FF2B5EF4-FFF2-40B4-BE49-F238E27FC236}">
                  <a16:creationId xmlns:a16="http://schemas.microsoft.com/office/drawing/2014/main" id="{35ED2C63-88AA-4D0D-B7BF-78C66B53020E}"/>
                </a:ext>
              </a:extLst>
            </p:cNvPr>
            <p:cNvSpPr/>
            <p:nvPr/>
          </p:nvSpPr>
          <p:spPr>
            <a:xfrm rot="16200000">
              <a:off x="8437961" y="4755145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B31166"/>
                  </a:solidFill>
                </a:rPr>
                <a:t>0.007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B31166"/>
                </a:solidFill>
              </a:endParaRPr>
            </a:p>
          </p:txBody>
        </p:sp>
        <p:sp>
          <p:nvSpPr>
            <p:cNvPr id="335" name="Rettangolo 334">
              <a:extLst>
                <a:ext uri="{FF2B5EF4-FFF2-40B4-BE49-F238E27FC236}">
                  <a16:creationId xmlns:a16="http://schemas.microsoft.com/office/drawing/2014/main" id="{C32047DC-ED06-49F0-9031-2F6705D807A3}"/>
                </a:ext>
              </a:extLst>
            </p:cNvPr>
            <p:cNvSpPr/>
            <p:nvPr/>
          </p:nvSpPr>
          <p:spPr>
            <a:xfrm rot="16200000">
              <a:off x="8069012" y="4316473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3498DB"/>
                  </a:solidFill>
                </a:rPr>
                <a:t>0.052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98DB"/>
                </a:solidFill>
              </a:endParaRPr>
            </a:p>
          </p:txBody>
        </p:sp>
        <p:sp>
          <p:nvSpPr>
            <p:cNvPr id="336" name="Rettangolo 335">
              <a:extLst>
                <a:ext uri="{FF2B5EF4-FFF2-40B4-BE49-F238E27FC236}">
                  <a16:creationId xmlns:a16="http://schemas.microsoft.com/office/drawing/2014/main" id="{F3F419A6-FAEF-48C3-BC8D-F2876D5828D9}"/>
                </a:ext>
              </a:extLst>
            </p:cNvPr>
            <p:cNvSpPr/>
            <p:nvPr/>
          </p:nvSpPr>
          <p:spPr>
            <a:xfrm rot="2700000">
              <a:off x="8755734" y="4128876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E74C3C"/>
                  </a:solidFill>
                </a:rPr>
                <a:t>0.481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E74C3C"/>
                </a:solidFill>
              </a:endParaRPr>
            </a:p>
          </p:txBody>
        </p:sp>
        <p:sp>
          <p:nvSpPr>
            <p:cNvPr id="337" name="Rettangolo 336">
              <a:extLst>
                <a:ext uri="{FF2B5EF4-FFF2-40B4-BE49-F238E27FC236}">
                  <a16:creationId xmlns:a16="http://schemas.microsoft.com/office/drawing/2014/main" id="{04B25FB3-269A-4B4F-92C7-C9D0E177D23E}"/>
                </a:ext>
              </a:extLst>
            </p:cNvPr>
            <p:cNvSpPr/>
            <p:nvPr/>
          </p:nvSpPr>
          <p:spPr>
            <a:xfrm rot="2700000">
              <a:off x="9949345" y="4792665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B31166"/>
                  </a:solidFill>
                </a:rPr>
                <a:t>0.080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B31166"/>
                </a:solidFill>
              </a:endParaRPr>
            </a:p>
          </p:txBody>
        </p:sp>
        <p:sp>
          <p:nvSpPr>
            <p:cNvPr id="338" name="Rettangolo 337">
              <a:extLst>
                <a:ext uri="{FF2B5EF4-FFF2-40B4-BE49-F238E27FC236}">
                  <a16:creationId xmlns:a16="http://schemas.microsoft.com/office/drawing/2014/main" id="{000B4399-F6A7-41FB-AB66-17987E2854C3}"/>
                </a:ext>
              </a:extLst>
            </p:cNvPr>
            <p:cNvSpPr/>
            <p:nvPr/>
          </p:nvSpPr>
          <p:spPr>
            <a:xfrm rot="18900000">
              <a:off x="9523153" y="3956598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3498DB"/>
                  </a:solidFill>
                </a:rPr>
                <a:t>0.238</a:t>
              </a:r>
              <a:endParaRPr lang="it-IT" sz="3200" b="1" dirty="0">
                <a:ln>
                  <a:solidFill>
                    <a:schemeClr val="tx1"/>
                  </a:solidFill>
                </a:ln>
                <a:solidFill>
                  <a:srgbClr val="3498DB"/>
                </a:solidFill>
              </a:endParaRPr>
            </a:p>
          </p:txBody>
        </p:sp>
        <p:sp>
          <p:nvSpPr>
            <p:cNvPr id="342" name="Rettangolo 341">
              <a:extLst>
                <a:ext uri="{FF2B5EF4-FFF2-40B4-BE49-F238E27FC236}">
                  <a16:creationId xmlns:a16="http://schemas.microsoft.com/office/drawing/2014/main" id="{83910C71-33F4-47C4-AFAA-B031DBE552FB}"/>
                </a:ext>
              </a:extLst>
            </p:cNvPr>
            <p:cNvSpPr/>
            <p:nvPr/>
          </p:nvSpPr>
          <p:spPr>
            <a:xfrm rot="18900000">
              <a:off x="8926376" y="5009951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t-IT" sz="2000" b="1" dirty="0">
                  <a:ln w="22225">
                    <a:solidFill>
                      <a:schemeClr val="tx1"/>
                    </a:solidFill>
                  </a:ln>
                  <a:solidFill>
                    <a:srgbClr val="34495E"/>
                  </a:solidFill>
                </a:rPr>
                <a:t>0.560</a:t>
              </a:r>
              <a:endParaRPr lang="it-IT" sz="2400" b="1" dirty="0">
                <a:ln>
                  <a:solidFill>
                    <a:schemeClr val="tx1"/>
                  </a:solidFill>
                </a:ln>
                <a:solidFill>
                  <a:srgbClr val="34495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31176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magine 45">
            <a:extLst>
              <a:ext uri="{FF2B5EF4-FFF2-40B4-BE49-F238E27FC236}">
                <a16:creationId xmlns:a16="http://schemas.microsoft.com/office/drawing/2014/main" id="{B1D84C08-9BE2-4D8A-BE1E-DED7FB5FB5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08" t="9306" r="8339" b="1805"/>
          <a:stretch/>
        </p:blipFill>
        <p:spPr>
          <a:xfrm>
            <a:off x="1311573" y="380997"/>
            <a:ext cx="9853940" cy="609600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48" name="Immagine 47">
            <a:extLst>
              <a:ext uri="{FF2B5EF4-FFF2-40B4-BE49-F238E27FC236}">
                <a16:creationId xmlns:a16="http://schemas.microsoft.com/office/drawing/2014/main" id="{BCC3DBA8-6FC9-42AD-A1ED-A0D148B3E8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07" t="7361" r="5547" b="3750"/>
          <a:stretch/>
        </p:blipFill>
        <p:spPr>
          <a:xfrm>
            <a:off x="1404148" y="380997"/>
            <a:ext cx="9668790" cy="609600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grpSp>
        <p:nvGrpSpPr>
          <p:cNvPr id="29" name="Gruppo 28">
            <a:extLst>
              <a:ext uri="{FF2B5EF4-FFF2-40B4-BE49-F238E27FC236}">
                <a16:creationId xmlns:a16="http://schemas.microsoft.com/office/drawing/2014/main" id="{28F9CF52-A4A4-454D-986C-0F88A5330F4E}"/>
              </a:ext>
            </a:extLst>
          </p:cNvPr>
          <p:cNvGrpSpPr/>
          <p:nvPr/>
        </p:nvGrpSpPr>
        <p:grpSpPr>
          <a:xfrm>
            <a:off x="1119062" y="380996"/>
            <a:ext cx="10045355" cy="6096002"/>
            <a:chOff x="1223635" y="492296"/>
            <a:chExt cx="10045355" cy="6096002"/>
          </a:xfrm>
        </p:grpSpPr>
        <p:pic>
          <p:nvPicPr>
            <p:cNvPr id="23" name="Immagine 22">
              <a:extLst>
                <a:ext uri="{FF2B5EF4-FFF2-40B4-BE49-F238E27FC236}">
                  <a16:creationId xmlns:a16="http://schemas.microsoft.com/office/drawing/2014/main" id="{4DC6095F-A0EA-4B5C-AD8A-E23437EF47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609" t="9306" r="48672" b="3911"/>
            <a:stretch/>
          </p:blipFill>
          <p:spPr>
            <a:xfrm>
              <a:off x="1223635" y="492298"/>
              <a:ext cx="5010151" cy="6096000"/>
            </a:xfrm>
            <a:prstGeom prst="rect">
              <a:avLst/>
            </a:prstGeom>
            <a:ln w="127000" cap="sq">
              <a:solidFill>
                <a:srgbClr val="000000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D14576EC-88D4-45F1-A81E-6E403D0260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326" t="9091" r="5547" b="3750"/>
            <a:stretch/>
          </p:blipFill>
          <p:spPr>
            <a:xfrm>
              <a:off x="6388856" y="492296"/>
              <a:ext cx="4880134" cy="6096002"/>
            </a:xfrm>
            <a:prstGeom prst="rect">
              <a:avLst/>
            </a:prstGeom>
            <a:ln w="127000" cap="sq">
              <a:solidFill>
                <a:srgbClr val="000000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701436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C3EF882-AEB9-4ADC-B1A2-E7EFA743C2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63" t="8472" r="49441" b="4961"/>
          <a:stretch/>
        </p:blipFill>
        <p:spPr>
          <a:xfrm>
            <a:off x="1036790" y="270810"/>
            <a:ext cx="5059210" cy="642244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C9CC86F-7015-4478-A2DF-48F648BA9E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892" t="8420" r="7344" b="4817"/>
          <a:stretch/>
        </p:blipFill>
        <p:spPr>
          <a:xfrm>
            <a:off x="6096000" y="270809"/>
            <a:ext cx="5059210" cy="642244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5267450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5E555DC5-CF21-4842-B369-7D8C01E46D80}"/>
              </a:ext>
            </a:extLst>
          </p:cNvPr>
          <p:cNvSpPr txBox="1">
            <a:spLocks/>
          </p:cNvSpPr>
          <p:nvPr/>
        </p:nvSpPr>
        <p:spPr>
          <a:xfrm>
            <a:off x="2666828" y="1478564"/>
            <a:ext cx="7143922" cy="360501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lnSpc>
                <a:spcPct val="90000"/>
              </a:lnSpc>
            </a:pPr>
            <a:r>
              <a:rPr lang="it-IT" sz="8000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---------</a:t>
            </a:r>
          </a:p>
          <a:p>
            <a:pPr algn="ctr">
              <a:lnSpc>
                <a:spcPct val="90000"/>
              </a:lnSpc>
            </a:pPr>
            <a:r>
              <a:rPr lang="it-IT" sz="8000" b="1" dirty="0" err="1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What</a:t>
            </a:r>
            <a:r>
              <a:rPr lang="it-IT" sz="8000" b="1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 </a:t>
            </a:r>
            <a:r>
              <a:rPr lang="it-IT" sz="8000" b="1" dirty="0" err="1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about</a:t>
            </a:r>
            <a:r>
              <a:rPr lang="it-IT" sz="8000" b="1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 </a:t>
            </a:r>
            <a:r>
              <a:rPr lang="it-IT" sz="8000" b="1" i="1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Appliances?</a:t>
            </a:r>
          </a:p>
          <a:p>
            <a:pPr algn="ctr">
              <a:lnSpc>
                <a:spcPct val="90000"/>
              </a:lnSpc>
            </a:pPr>
            <a:r>
              <a:rPr lang="it-IT" sz="8000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</a:rPr>
              <a:t>---------</a:t>
            </a:r>
            <a:endParaRPr lang="it-IT" sz="8000" b="1" dirty="0">
              <a:ln w="22225">
                <a:solidFill>
                  <a:schemeClr val="bg1"/>
                </a:solidFill>
              </a:ln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69877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9FD6AA4A-6E88-472A-B494-559DCDD98D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63" t="7084" r="9752"/>
          <a:stretch/>
        </p:blipFill>
        <p:spPr>
          <a:xfrm>
            <a:off x="1146951" y="242887"/>
            <a:ext cx="9898098" cy="637222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83EEE7F8-1590-4800-A62E-1408D6B184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55" t="8533" r="8763" b="2120"/>
          <a:stretch/>
        </p:blipFill>
        <p:spPr>
          <a:xfrm>
            <a:off x="1146951" y="242887"/>
            <a:ext cx="9898098" cy="637222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grpSp>
        <p:nvGrpSpPr>
          <p:cNvPr id="8" name="Gruppo 7">
            <a:extLst>
              <a:ext uri="{FF2B5EF4-FFF2-40B4-BE49-F238E27FC236}">
                <a16:creationId xmlns:a16="http://schemas.microsoft.com/office/drawing/2014/main" id="{DB142269-81D9-444F-B72F-A131C55B054C}"/>
              </a:ext>
            </a:extLst>
          </p:cNvPr>
          <p:cNvGrpSpPr/>
          <p:nvPr/>
        </p:nvGrpSpPr>
        <p:grpSpPr>
          <a:xfrm>
            <a:off x="1146951" y="242886"/>
            <a:ext cx="9898098" cy="6372226"/>
            <a:chOff x="1086894" y="242886"/>
            <a:chExt cx="9898098" cy="6372226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A62DECA9-E40D-4A8E-8C0C-F65D445F99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063" t="8385" r="50837" b="2151"/>
            <a:stretch/>
          </p:blipFill>
          <p:spPr>
            <a:xfrm>
              <a:off x="1086894" y="242886"/>
              <a:ext cx="4888992" cy="6372225"/>
            </a:xfrm>
            <a:prstGeom prst="rect">
              <a:avLst/>
            </a:prstGeom>
            <a:ln w="127000" cap="sq">
              <a:solidFill>
                <a:srgbClr val="000000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F83B2BDE-0CB3-4B85-A25B-0DC6E3E1C4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9756" t="8533" r="8763" b="2120"/>
            <a:stretch/>
          </p:blipFill>
          <p:spPr>
            <a:xfrm>
              <a:off x="6096000" y="242887"/>
              <a:ext cx="4888992" cy="6372225"/>
            </a:xfrm>
            <a:prstGeom prst="rect">
              <a:avLst/>
            </a:prstGeom>
            <a:ln w="127000" cap="sq">
              <a:solidFill>
                <a:srgbClr val="000000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1982171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E4B81E77-BC9E-482B-9CA0-390688F238DD}"/>
              </a:ext>
            </a:extLst>
          </p:cNvPr>
          <p:cNvSpPr txBox="1">
            <a:spLocks/>
          </p:cNvSpPr>
          <p:nvPr/>
        </p:nvSpPr>
        <p:spPr>
          <a:xfrm>
            <a:off x="445008" y="566928"/>
            <a:ext cx="11301984" cy="629107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lnSpc>
                <a:spcPct val="90000"/>
              </a:lnSpc>
            </a:pPr>
            <a:endParaRPr lang="it-IT" sz="8000" dirty="0">
              <a:ln w="22225">
                <a:solidFill>
                  <a:schemeClr val="bg1"/>
                </a:solidFill>
              </a:ln>
              <a:solidFill>
                <a:srgbClr val="EBEBEB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it-IT" sz="35300" b="1" dirty="0">
                <a:ln w="22225">
                  <a:solidFill>
                    <a:schemeClr val="bg1"/>
                  </a:solidFill>
                </a:ln>
                <a:solidFill>
                  <a:srgbClr val="EBEBEB"/>
                </a:solidFill>
                <a:latin typeface="+mn-lt"/>
              </a:rPr>
              <a:t>?</a:t>
            </a:r>
          </a:p>
          <a:p>
            <a:pPr algn="ctr">
              <a:lnSpc>
                <a:spcPct val="90000"/>
              </a:lnSpc>
            </a:pPr>
            <a:endParaRPr lang="it-IT" sz="8000" b="1" dirty="0">
              <a:ln w="22225">
                <a:solidFill>
                  <a:schemeClr val="bg1"/>
                </a:solidFill>
              </a:ln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90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C118944-AED1-4A5B-92BD-8C9BE5B52B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12" t="8707" r="7552" b="4625"/>
          <a:stretch/>
        </p:blipFill>
        <p:spPr>
          <a:xfrm>
            <a:off x="880189" y="371803"/>
            <a:ext cx="10358534" cy="611439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36B2FFFE-1EC6-42C7-8D9C-2BC914493B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19" t="12109" r="7819" b="-1266"/>
          <a:stretch/>
        </p:blipFill>
        <p:spPr>
          <a:xfrm>
            <a:off x="953278" y="371803"/>
            <a:ext cx="10285444" cy="611439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72641F9-2A89-4A23-9C91-724E08626B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20" t="7619" r="7220" b="5421"/>
          <a:stretch/>
        </p:blipFill>
        <p:spPr>
          <a:xfrm>
            <a:off x="953278" y="447158"/>
            <a:ext cx="10285444" cy="596368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314700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1115</TotalTime>
  <Words>71</Words>
  <Application>Microsoft Office PowerPoint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Ione</vt:lpstr>
      <vt:lpstr>Assignment 1 Hidden Markov Model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4 SIFT</dc:title>
  <dc:creator>Alessandro</dc:creator>
  <cp:lastModifiedBy>Alessandro</cp:lastModifiedBy>
  <cp:revision>33</cp:revision>
  <dcterms:created xsi:type="dcterms:W3CDTF">2019-04-27T06:47:46Z</dcterms:created>
  <dcterms:modified xsi:type="dcterms:W3CDTF">2019-04-28T17:16:46Z</dcterms:modified>
</cp:coreProperties>
</file>

<file path=docProps/thumbnail.jpeg>
</file>